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48" r:id="rId4"/>
  </p:sldMasterIdLst>
  <p:notesMasterIdLst>
    <p:notesMasterId r:id="rId20"/>
  </p:notesMasterIdLst>
  <p:handoutMasterIdLst>
    <p:handoutMasterId r:id="rId21"/>
  </p:handoutMasterIdLst>
  <p:sldIdLst>
    <p:sldId id="350" r:id="rId5"/>
    <p:sldId id="361" r:id="rId6"/>
    <p:sldId id="351" r:id="rId7"/>
    <p:sldId id="335" r:id="rId8"/>
    <p:sldId id="352" r:id="rId9"/>
    <p:sldId id="336" r:id="rId10"/>
    <p:sldId id="353" r:id="rId11"/>
    <p:sldId id="345" r:id="rId12"/>
    <p:sldId id="354" r:id="rId13"/>
    <p:sldId id="355" r:id="rId14"/>
    <p:sldId id="356" r:id="rId15"/>
    <p:sldId id="357" r:id="rId16"/>
    <p:sldId id="358" r:id="rId17"/>
    <p:sldId id="359" r:id="rId18"/>
    <p:sldId id="360" r:id="rId19"/>
  </p:sldIdLst>
  <p:sldSz cx="12192000" cy="6858000"/>
  <p:notesSz cx="6797675" cy="9926638"/>
  <p:embeddedFontLst>
    <p:embeddedFont>
      <p:font typeface="TeleGrotesk Headline Ultra" pitchFamily="2" charset="0"/>
      <p:bold r:id="rId22"/>
    </p:embeddedFont>
    <p:embeddedFont>
      <p:font typeface="Tele-GroteskFet" pitchFamily="2" charset="0"/>
      <p:regular r:id="rId23"/>
      <p:bold r:id="rId24"/>
    </p:embeddedFont>
    <p:embeddedFont>
      <p:font typeface="TeleNeo Office" panose="020B0504040202090203" pitchFamily="34" charset="0"/>
      <p:regular r:id="rId25"/>
      <p:bold r:id="rId26"/>
      <p:italic r:id="rId27"/>
      <p:boldItalic r:id="rId28"/>
    </p:embeddedFont>
    <p:embeddedFont>
      <p:font typeface="TeleNeo Office ExtraBold" panose="020B0A04040202090203" pitchFamily="34" charset="0"/>
      <p:bold r:id="rId29"/>
      <p:italic r:id="rId30"/>
      <p:boldItalic r:id="rId31"/>
    </p:embeddedFont>
    <p:embeddedFont>
      <p:font typeface="Webdings" panose="05030102010509060703" pitchFamily="18" charset="2"/>
      <p:regular r:id="rId32"/>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3" pos="3931" userDrawn="1">
          <p15:clr>
            <a:srgbClr val="A4A3A4"/>
          </p15:clr>
        </p15:guide>
        <p15:guide id="4" pos="3749" userDrawn="1">
          <p15:clr>
            <a:srgbClr val="A4A3A4"/>
          </p15:clr>
        </p15:guide>
        <p15:guide id="5" pos="4929" userDrawn="1">
          <p15:clr>
            <a:srgbClr val="A4A3A4"/>
          </p15:clr>
        </p15:guide>
        <p15:guide id="6" pos="5110" userDrawn="1">
          <p15:clr>
            <a:srgbClr val="A4A3A4"/>
          </p15:clr>
        </p15:guide>
        <p15:guide id="8" pos="5518" userDrawn="1">
          <p15:clr>
            <a:srgbClr val="A4A3A4"/>
          </p15:clr>
        </p15:guide>
        <p15:guide id="10" pos="2570" userDrawn="1">
          <p15:clr>
            <a:srgbClr val="A4A3A4"/>
          </p15:clr>
        </p15:guide>
        <p15:guide id="11" pos="1980" userDrawn="1">
          <p15:clr>
            <a:srgbClr val="A4A3A4"/>
          </p15:clr>
        </p15:guide>
        <p15:guide id="12" pos="2162" userDrawn="1">
          <p15:clr>
            <a:srgbClr val="A4A3A4"/>
          </p15:clr>
        </p15:guide>
        <p15:guide id="14" pos="7287" userDrawn="1">
          <p15:clr>
            <a:srgbClr val="A4A3A4"/>
          </p15:clr>
        </p15:guide>
        <p15:guide id="15" pos="7469" userDrawn="1">
          <p15:clr>
            <a:srgbClr val="A4A3A4"/>
          </p15:clr>
        </p15:guide>
        <p15:guide id="17" pos="5700" userDrawn="1">
          <p15:clr>
            <a:srgbClr val="A4A3A4"/>
          </p15:clr>
        </p15:guide>
        <p15:guide id="18" pos="2751" userDrawn="1">
          <p15:clr>
            <a:srgbClr val="A4A3A4"/>
          </p15:clr>
        </p15:guide>
        <p15:guide id="19" orient="horz" pos="935" userDrawn="1">
          <p15:clr>
            <a:srgbClr val="A4A3A4"/>
          </p15:clr>
        </p15:guide>
        <p15:guide id="20" orient="horz" pos="392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9E3E"/>
    <a:srgbClr val="F4743F"/>
    <a:srgbClr val="DEDE53"/>
    <a:srgbClr val="A4A4A4"/>
    <a:srgbClr val="BABC60"/>
    <a:srgbClr val="DF1275"/>
    <a:srgbClr val="457CA9"/>
    <a:srgbClr val="9B9D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autoAdjust="0"/>
    <p:restoredTop sz="96327" autoAdjust="0"/>
  </p:normalViewPr>
  <p:slideViewPr>
    <p:cSldViewPr snapToObjects="1">
      <p:cViewPr varScale="1">
        <p:scale>
          <a:sx n="97" d="100"/>
          <a:sy n="97" d="100"/>
        </p:scale>
        <p:origin x="590" y="86"/>
      </p:cViewPr>
      <p:guideLst>
        <p:guide pos="3840"/>
        <p:guide pos="3931"/>
        <p:guide pos="3749"/>
        <p:guide pos="4929"/>
        <p:guide pos="5110"/>
        <p:guide pos="5518"/>
        <p:guide pos="2570"/>
        <p:guide pos="1980"/>
        <p:guide pos="2162"/>
        <p:guide pos="7287"/>
        <p:guide pos="7469"/>
        <p:guide pos="5700"/>
        <p:guide pos="2751"/>
        <p:guide orient="horz" pos="935"/>
        <p:guide orient="horz" pos="3929"/>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100" d="100"/>
        <a:sy n="100" d="100"/>
      </p:scale>
      <p:origin x="0" y="-816"/>
    </p:cViewPr>
  </p:sorterViewPr>
  <p:notesViewPr>
    <p:cSldViewPr snapToObjects="1" showGuides="1">
      <p:cViewPr varScale="1">
        <p:scale>
          <a:sx n="74" d="100"/>
          <a:sy n="74" d="100"/>
        </p:scale>
        <p:origin x="404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5.fntdata"/><Relationship Id="rId3" Type="http://schemas.openxmlformats.org/officeDocument/2006/relationships/customXml" Target="../customXml/item3.xml"/><Relationship Id="rId21" Type="http://schemas.openxmlformats.org/officeDocument/2006/relationships/handoutMaster" Target="handoutMasters/handoutMaster1.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4.fntdata"/><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29" Type="http://schemas.openxmlformats.org/officeDocument/2006/relationships/font" Target="fonts/font8.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3.fntdata"/><Relationship Id="rId32" Type="http://schemas.openxmlformats.org/officeDocument/2006/relationships/font" Target="fonts/font11.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0.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2CE2879F-85E3-496B-8667-A4EA32411BEF}"/>
              </a:ext>
            </a:extLst>
          </p:cNvPr>
          <p:cNvSpPr>
            <a:spLocks noGrp="1"/>
          </p:cNvSpPr>
          <p:nvPr>
            <p:ph type="ftr" sz="quarter" idx="2"/>
          </p:nvPr>
        </p:nvSpPr>
        <p:spPr bwMode="black">
          <a:xfrm>
            <a:off x="1614671" y="9262661"/>
            <a:ext cx="3568333" cy="390813"/>
          </a:xfrm>
          <a:prstGeom prst="rect">
            <a:avLst/>
          </a:prstGeom>
        </p:spPr>
        <p:txBody>
          <a:bodyPr vert="horz" lIns="0" tIns="0" rIns="0" bIns="0" rtlCol="0" anchor="ctr"/>
          <a:lstStyle>
            <a:lvl1pPr algn="l">
              <a:defRPr sz="1200"/>
            </a:lvl1pPr>
          </a:lstStyle>
          <a:p>
            <a:pPr algn="ctr"/>
            <a:endParaRPr lang="de-DE" sz="900"/>
          </a:p>
        </p:txBody>
      </p:sp>
      <p:sp>
        <p:nvSpPr>
          <p:cNvPr id="5" name="Foliennummernplatzhalter 4">
            <a:extLst>
              <a:ext uri="{FF2B5EF4-FFF2-40B4-BE49-F238E27FC236}">
                <a16:creationId xmlns:a16="http://schemas.microsoft.com/office/drawing/2014/main" id="{D50349B1-E56A-42C1-B0A4-26B687F2FBAD}"/>
              </a:ext>
            </a:extLst>
          </p:cNvPr>
          <p:cNvSpPr>
            <a:spLocks noGrp="1"/>
          </p:cNvSpPr>
          <p:nvPr>
            <p:ph type="sldNum" sz="quarter" idx="3"/>
          </p:nvPr>
        </p:nvSpPr>
        <p:spPr bwMode="black">
          <a:xfrm>
            <a:off x="6039404" y="9262661"/>
            <a:ext cx="285467" cy="390813"/>
          </a:xfrm>
          <a:prstGeom prst="rect">
            <a:avLst/>
          </a:prstGeom>
        </p:spPr>
        <p:txBody>
          <a:bodyPr vert="horz" lIns="0" tIns="0" rIns="0" bIns="0" rtlCol="0" anchor="ctr"/>
          <a:lstStyle>
            <a:lvl1pPr algn="r">
              <a:defRPr sz="1200"/>
            </a:lvl1pPr>
          </a:lstStyle>
          <a:p>
            <a:pPr algn="l"/>
            <a:fld id="{6F450DBC-90BB-49B2-91E4-AABCC1357725}" type="slidenum">
              <a:rPr lang="de-DE" sz="900" smtClean="0"/>
              <a:pPr algn="l"/>
              <a:t>‹Nr.›</a:t>
            </a:fld>
            <a:endParaRPr lang="de-DE" sz="900"/>
          </a:p>
        </p:txBody>
      </p:sp>
      <p:pic>
        <p:nvPicPr>
          <p:cNvPr id="3" name="Grafik 2">
            <a:extLst>
              <a:ext uri="{FF2B5EF4-FFF2-40B4-BE49-F238E27FC236}">
                <a16:creationId xmlns:a16="http://schemas.microsoft.com/office/drawing/2014/main" id="{54E2A2C4-9FAC-4DAF-8CF2-98D0ADF211E6}"/>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63456"/>
          <a:stretch/>
        </p:blipFill>
        <p:spPr bwMode="black">
          <a:xfrm>
            <a:off x="384820" y="9211948"/>
            <a:ext cx="682820" cy="492239"/>
          </a:xfrm>
          <a:prstGeom prst="rect">
            <a:avLst/>
          </a:prstGeom>
        </p:spPr>
      </p:pic>
    </p:spTree>
    <p:extLst>
      <p:ext uri="{BB962C8B-B14F-4D97-AF65-F5344CB8AC3E}">
        <p14:creationId xmlns:p14="http://schemas.microsoft.com/office/powerpoint/2010/main" val="4143042720"/>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pos="299" userDrawn="1">
          <p15:clr>
            <a:srgbClr val="F26B43"/>
          </p15:clr>
        </p15:guide>
        <p15:guide id="2" pos="398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ltGray">
      <p:bgRef idx="1001">
        <a:schemeClr val="bg1"/>
      </p:bgRef>
    </p:bg>
    <p:spTree>
      <p:nvGrpSpPr>
        <p:cNvPr id="1" name=""/>
        <p:cNvGrpSpPr/>
        <p:nvPr/>
      </p:nvGrpSpPr>
      <p:grpSpPr>
        <a:xfrm>
          <a:off x="0" y="0"/>
          <a:ext cx="0" cy="0"/>
          <a:chOff x="0" y="0"/>
          <a:chExt cx="0" cy="0"/>
        </a:xfrm>
      </p:grpSpPr>
      <p:sp>
        <p:nvSpPr>
          <p:cNvPr id="4" name="Folienbildplatzhalter 3"/>
          <p:cNvSpPr>
            <a:spLocks noGrp="1" noRot="1" noChangeAspect="1"/>
          </p:cNvSpPr>
          <p:nvPr>
            <p:ph type="sldImg" idx="2"/>
          </p:nvPr>
        </p:nvSpPr>
        <p:spPr bwMode="auto">
          <a:xfrm>
            <a:off x="306388" y="976313"/>
            <a:ext cx="3830637" cy="21558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bwMode="black">
          <a:xfrm>
            <a:off x="472804" y="3556395"/>
            <a:ext cx="5846516" cy="5129415"/>
          </a:xfrm>
          <a:prstGeom prst="rect">
            <a:avLst/>
          </a:prstGeom>
        </p:spPr>
        <p:txBody>
          <a:bodyPr vert="horz" lIns="0" tIns="0" rIns="0" bIns="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a:p>
            <a:pPr lvl="4"/>
            <a:endParaRPr lang="de-DE"/>
          </a:p>
        </p:txBody>
      </p:sp>
      <p:sp>
        <p:nvSpPr>
          <p:cNvPr id="7" name="Fußzeilenplatzhalter 3">
            <a:extLst>
              <a:ext uri="{FF2B5EF4-FFF2-40B4-BE49-F238E27FC236}">
                <a16:creationId xmlns:a16="http://schemas.microsoft.com/office/drawing/2014/main" id="{95981BBF-A3AF-4657-B40E-0C891992F7E4}"/>
              </a:ext>
            </a:extLst>
          </p:cNvPr>
          <p:cNvSpPr>
            <a:spLocks noGrp="1"/>
          </p:cNvSpPr>
          <p:nvPr>
            <p:ph type="ftr" sz="quarter" idx="4"/>
          </p:nvPr>
        </p:nvSpPr>
        <p:spPr bwMode="black">
          <a:xfrm>
            <a:off x="1614671" y="9262256"/>
            <a:ext cx="3568333" cy="390813"/>
          </a:xfrm>
          <a:prstGeom prst="rect">
            <a:avLst/>
          </a:prstGeom>
        </p:spPr>
        <p:txBody>
          <a:bodyPr vert="horz" lIns="0" tIns="0" rIns="0" bIns="0" rtlCol="0" anchor="ctr"/>
          <a:lstStyle>
            <a:lvl1pPr algn="l">
              <a:defRPr sz="1200"/>
            </a:lvl1pPr>
          </a:lstStyle>
          <a:p>
            <a:pPr algn="ctr"/>
            <a:endParaRPr lang="de-DE" sz="900"/>
          </a:p>
        </p:txBody>
      </p:sp>
      <p:sp>
        <p:nvSpPr>
          <p:cNvPr id="8" name="Foliennummernplatzhalter 4">
            <a:extLst>
              <a:ext uri="{FF2B5EF4-FFF2-40B4-BE49-F238E27FC236}">
                <a16:creationId xmlns:a16="http://schemas.microsoft.com/office/drawing/2014/main" id="{C024CC59-CB8B-404F-82E2-4F59721F4CC3}"/>
              </a:ext>
            </a:extLst>
          </p:cNvPr>
          <p:cNvSpPr>
            <a:spLocks noGrp="1"/>
          </p:cNvSpPr>
          <p:nvPr>
            <p:ph type="sldNum" sz="quarter" idx="5"/>
          </p:nvPr>
        </p:nvSpPr>
        <p:spPr bwMode="black">
          <a:xfrm>
            <a:off x="6039404" y="9262256"/>
            <a:ext cx="285467" cy="390813"/>
          </a:xfrm>
          <a:prstGeom prst="rect">
            <a:avLst/>
          </a:prstGeom>
        </p:spPr>
        <p:txBody>
          <a:bodyPr vert="horz" lIns="0" tIns="0" rIns="0" bIns="0" rtlCol="0" anchor="ctr"/>
          <a:lstStyle>
            <a:lvl1pPr algn="r">
              <a:defRPr sz="1200"/>
            </a:lvl1pPr>
          </a:lstStyle>
          <a:p>
            <a:pPr algn="l"/>
            <a:fld id="{6F450DBC-90BB-49B2-91E4-AABCC1357725}" type="slidenum">
              <a:rPr lang="de-DE" sz="900" smtClean="0"/>
              <a:pPr algn="l"/>
              <a:t>‹Nr.›</a:t>
            </a:fld>
            <a:endParaRPr lang="de-DE" sz="900"/>
          </a:p>
        </p:txBody>
      </p:sp>
      <p:pic>
        <p:nvPicPr>
          <p:cNvPr id="3" name="Grafik 2">
            <a:extLst>
              <a:ext uri="{FF2B5EF4-FFF2-40B4-BE49-F238E27FC236}">
                <a16:creationId xmlns:a16="http://schemas.microsoft.com/office/drawing/2014/main" id="{4EEB4B23-29CF-4DD3-A96B-2B9F09F5475D}"/>
              </a:ext>
            </a:extLst>
          </p:cNvPr>
          <p:cNvPicPr>
            <a:picLocks noChangeAspect="1"/>
          </p:cNvPicPr>
          <p:nvPr userDrawn="1"/>
        </p:nvPicPr>
        <p:blipFill rotWithShape="1">
          <a:blip r:embed="rId2"/>
          <a:srcRect r="63456"/>
          <a:stretch/>
        </p:blipFill>
        <p:spPr bwMode="black">
          <a:xfrm>
            <a:off x="384820" y="9211948"/>
            <a:ext cx="682820" cy="492239"/>
          </a:xfrm>
          <a:prstGeom prst="rect">
            <a:avLst/>
          </a:prstGeom>
        </p:spPr>
      </p:pic>
    </p:spTree>
    <p:extLst>
      <p:ext uri="{BB962C8B-B14F-4D97-AF65-F5344CB8AC3E}">
        <p14:creationId xmlns:p14="http://schemas.microsoft.com/office/powerpoint/2010/main" val="11503543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900"/>
      </a:spcAft>
      <a:buClr>
        <a:schemeClr val="tx2"/>
      </a:buClr>
      <a:buFont typeface="+mj-lt" panose="05020102010507070707" pitchFamily="18" charset="2"/>
      <a:buNone/>
      <a:defRPr sz="1200" b="0" kern="1200">
        <a:solidFill>
          <a:schemeClr val="tx1"/>
        </a:solidFill>
        <a:latin typeface="+mj-lt"/>
        <a:ea typeface="+mn-ea"/>
        <a:cs typeface="+mn-cs"/>
      </a:defRPr>
    </a:lvl1pPr>
    <a:lvl2pPr marL="0" indent="0" algn="l" defTabSz="914400" rtl="0" eaLnBrk="1" latinLnBrk="0" hangingPunct="1">
      <a:spcAft>
        <a:spcPts val="600"/>
      </a:spcAft>
      <a:buClr>
        <a:schemeClr val="tx2"/>
      </a:buClr>
      <a:buFont typeface="+mj-lt" panose="05020102010507070707" pitchFamily="18" charset="2"/>
      <a:buNone/>
      <a:defRPr sz="1200" kern="1200">
        <a:solidFill>
          <a:schemeClr val="tx1"/>
        </a:solidFill>
        <a:latin typeface="+mn-lt"/>
        <a:ea typeface="+mn-ea"/>
        <a:cs typeface="+mn-cs"/>
      </a:defRPr>
    </a:lvl2pPr>
    <a:lvl3pPr marL="144000" indent="-144000" algn="l" defTabSz="914400" rtl="0" eaLnBrk="1" latinLnBrk="0" hangingPunct="1">
      <a:spcAft>
        <a:spcPts val="600"/>
      </a:spcAft>
      <a:buClr>
        <a:schemeClr val="tx2"/>
      </a:buClr>
      <a:buFont typeface="TeleNeo Office" panose="020B0504040202090203" pitchFamily="34" charset="0"/>
      <a:buChar char="•"/>
      <a:defRPr sz="1200" kern="1200">
        <a:solidFill>
          <a:schemeClr val="tx1"/>
        </a:solidFill>
        <a:latin typeface="+mn-lt"/>
        <a:ea typeface="+mn-ea"/>
        <a:cs typeface="+mn-cs"/>
      </a:defRPr>
    </a:lvl3pPr>
    <a:lvl4pPr marL="288000" indent="-144000" algn="l" defTabSz="914400" rtl="0" eaLnBrk="1" latinLnBrk="0" hangingPunct="1">
      <a:spcAft>
        <a:spcPts val="600"/>
      </a:spcAft>
      <a:buClr>
        <a:schemeClr val="tx2"/>
      </a:buClr>
      <a:buFont typeface="TeleNeo Office" panose="020B0504040202090203" pitchFamily="34" charset="0"/>
      <a:buChar char="•"/>
      <a:defRPr sz="1200" kern="1200">
        <a:solidFill>
          <a:schemeClr val="tx1"/>
        </a:solidFill>
        <a:latin typeface="+mn-lt"/>
        <a:ea typeface="+mn-ea"/>
        <a:cs typeface="+mn-cs"/>
      </a:defRPr>
    </a:lvl4pPr>
    <a:lvl5pPr marL="432000" indent="-144000" algn="l" defTabSz="914400" rtl="0" eaLnBrk="1" latinLnBrk="0" hangingPunct="1">
      <a:spcAft>
        <a:spcPts val="600"/>
      </a:spcAft>
      <a:buClr>
        <a:schemeClr val="tx2"/>
      </a:buClr>
      <a:buFont typeface="TeleNeo Office" panose="020B0504040202090203" pitchFamily="34" charset="0"/>
      <a:buChar char="•"/>
      <a:defRPr sz="1200" kern="1200">
        <a:solidFill>
          <a:schemeClr val="tx1"/>
        </a:solidFill>
        <a:latin typeface="+mn-lt"/>
        <a:ea typeface="+mn-ea"/>
        <a:cs typeface="+mn-cs"/>
      </a:defRPr>
    </a:lvl5pPr>
    <a:lvl6pPr marL="576000" indent="-144000" algn="l" defTabSz="914400" rtl="0" eaLnBrk="1" latinLnBrk="0" hangingPunct="1">
      <a:spcAft>
        <a:spcPts val="600"/>
      </a:spcAft>
      <a:buClr>
        <a:schemeClr val="tx2"/>
      </a:buClr>
      <a:buFont typeface="TeleNeo Office" panose="020B0504040202090203" pitchFamily="34" charset="0"/>
      <a:buChar char="•"/>
      <a:defRPr sz="1200" kern="1200">
        <a:solidFill>
          <a:schemeClr val="tx1"/>
        </a:solidFill>
        <a:latin typeface="+mn-lt"/>
        <a:ea typeface="+mn-ea"/>
        <a:cs typeface="+mn-cs"/>
      </a:defRPr>
    </a:lvl6pPr>
    <a:lvl7pPr marL="720000" indent="-144000" algn="l" defTabSz="914400" rtl="0" eaLnBrk="1" latinLnBrk="0" hangingPunct="1">
      <a:spcAft>
        <a:spcPts val="600"/>
      </a:spcAft>
      <a:buClr>
        <a:schemeClr val="tx2"/>
      </a:buClr>
      <a:buFont typeface="TeleNeo Office" panose="020B0504040202090203" pitchFamily="34" charset="0"/>
      <a:buChar char="•"/>
      <a:defRPr sz="1200" kern="1200">
        <a:solidFill>
          <a:schemeClr val="tx1"/>
        </a:solidFill>
        <a:latin typeface="+mn-lt"/>
        <a:ea typeface="+mn-ea"/>
        <a:cs typeface="+mn-cs"/>
      </a:defRPr>
    </a:lvl7pPr>
    <a:lvl8pPr marL="864000" indent="-144000" algn="l" defTabSz="914400" rtl="0" eaLnBrk="1" latinLnBrk="0" hangingPunct="1">
      <a:spcAft>
        <a:spcPts val="600"/>
      </a:spcAft>
      <a:buClr>
        <a:schemeClr val="tx2"/>
      </a:buClr>
      <a:buFont typeface="TeleNeo Office" panose="020B0504040202090203" pitchFamily="34" charset="0"/>
      <a:buChar char="•"/>
      <a:defRPr sz="1200" kern="1200">
        <a:solidFill>
          <a:schemeClr val="tx1"/>
        </a:solidFill>
        <a:latin typeface="+mn-lt"/>
        <a:ea typeface="+mn-ea"/>
        <a:cs typeface="+mn-cs"/>
      </a:defRPr>
    </a:lvl8pPr>
    <a:lvl9pPr marL="1008000" indent="-144000" algn="l" defTabSz="914400" rtl="0" eaLnBrk="1" latinLnBrk="0" hangingPunct="1">
      <a:spcAft>
        <a:spcPts val="600"/>
      </a:spcAft>
      <a:buClr>
        <a:schemeClr val="tx2"/>
      </a:buClr>
      <a:buFont typeface="TeleNeo Office" panose="020B0504040202090203" pitchFamily="34" charset="0"/>
      <a:buChar char="•"/>
      <a:defRPr sz="1200" kern="1200">
        <a:solidFill>
          <a:schemeClr val="tx1"/>
        </a:solidFill>
        <a:latin typeface="+mn-lt"/>
        <a:ea typeface="+mn-ea"/>
        <a:cs typeface="+mn-cs"/>
      </a:defRPr>
    </a:lvl9pPr>
  </p:notesStyle>
  <p:extLst>
    <p:ext uri="{620B2872-D7B9-4A21-9093-7833F8D536E1}">
      <p15:sldGuideLst xmlns:p15="http://schemas.microsoft.com/office/powerpoint/2012/main"/>
    </p:ext>
  </p:extLst>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lang 01">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5DB660-BEA6-4B99-9720-1536CF7D2DAE}"/>
              </a:ext>
            </a:extLst>
          </p:cNvPr>
          <p:cNvSpPr>
            <a:spLocks noGrp="1"/>
          </p:cNvSpPr>
          <p:nvPr>
            <p:ph type="ctrTitle"/>
          </p:nvPr>
        </p:nvSpPr>
        <p:spPr bwMode="black">
          <a:xfrm>
            <a:off x="1198800" y="3481950"/>
            <a:ext cx="5544000" cy="1224000"/>
          </a:xfrm>
        </p:spPr>
        <p:txBody>
          <a:bodyPr lIns="0" bIns="0" anchor="b"/>
          <a:lstStyle>
            <a:lvl1pPr algn="l">
              <a:lnSpc>
                <a:spcPct val="90000"/>
              </a:lnSpc>
              <a:defRPr sz="4000">
                <a:solidFill>
                  <a:schemeClr val="bg1"/>
                </a:solidFill>
              </a:defRPr>
            </a:lvl1pPr>
          </a:lstStyle>
          <a:p>
            <a:r>
              <a:rPr lang="de-DE"/>
              <a:t>Mastertitelformat bearbeiten</a:t>
            </a:r>
            <a:endParaRPr lang="de-DE" dirty="0"/>
          </a:p>
        </p:txBody>
      </p:sp>
      <p:sp>
        <p:nvSpPr>
          <p:cNvPr id="3" name="Untertitel 2">
            <a:extLst>
              <a:ext uri="{FF2B5EF4-FFF2-40B4-BE49-F238E27FC236}">
                <a16:creationId xmlns:a16="http://schemas.microsoft.com/office/drawing/2014/main" id="{B4891937-CC24-41A9-9EB6-06AEE112BE89}"/>
              </a:ext>
            </a:extLst>
          </p:cNvPr>
          <p:cNvSpPr>
            <a:spLocks noGrp="1"/>
          </p:cNvSpPr>
          <p:nvPr>
            <p:ph type="subTitle" idx="1" hasCustomPrompt="1"/>
          </p:nvPr>
        </p:nvSpPr>
        <p:spPr bwMode="black">
          <a:xfrm>
            <a:off x="1198800" y="4869000"/>
            <a:ext cx="5544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r>
              <a:rPr lang="de-DE"/>
              <a:t>Untertitel | Autor*in | Ort | Datum</a:t>
            </a:r>
            <a:endParaRPr lang="de-DE" dirty="0"/>
          </a:p>
        </p:txBody>
      </p:sp>
      <p:sp>
        <p:nvSpPr>
          <p:cNvPr id="17" name="Bildplatzhalter 16">
            <a:extLst>
              <a:ext uri="{FF2B5EF4-FFF2-40B4-BE49-F238E27FC236}">
                <a16:creationId xmlns:a16="http://schemas.microsoft.com/office/drawing/2014/main" id="{D0926A59-3663-4198-92E6-B934EF65801E}"/>
              </a:ext>
            </a:extLst>
          </p:cNvPr>
          <p:cNvSpPr>
            <a:spLocks noGrp="1"/>
          </p:cNvSpPr>
          <p:nvPr>
            <p:ph type="pic" sz="quarter" idx="10" hasCustomPrompt="1"/>
          </p:nvPr>
        </p:nvSpPr>
        <p:spPr bwMode="ltGray">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7434300 w 12192000"/>
              <a:gd name="connsiteY3" fmla="*/ 6858000 h 6858000"/>
              <a:gd name="connsiteX4" fmla="*/ 7434300 w 12192000"/>
              <a:gd name="connsiteY4" fmla="*/ 3606644 h 6858000"/>
              <a:gd name="connsiteX5" fmla="*/ 6773352 w 12192000"/>
              <a:gd name="connsiteY5" fmla="*/ 2944524 h 6858000"/>
              <a:gd name="connsiteX6" fmla="*/ 3978934 w 12192000"/>
              <a:gd name="connsiteY6" fmla="*/ 2944524 h 6858000"/>
              <a:gd name="connsiteX7" fmla="*/ 3317987 w 12192000"/>
              <a:gd name="connsiteY7" fmla="*/ 2282405 h 6858000"/>
              <a:gd name="connsiteX8" fmla="*/ 3317987 w 12192000"/>
              <a:gd name="connsiteY8" fmla="*/ 2147119 h 6858000"/>
              <a:gd name="connsiteX9" fmla="*/ 2657041 w 12192000"/>
              <a:gd name="connsiteY9" fmla="*/ 1485000 h 6858000"/>
              <a:gd name="connsiteX10" fmla="*/ 1289697 w 12192000"/>
              <a:gd name="connsiteY10" fmla="*/ 1485000 h 6858000"/>
              <a:gd name="connsiteX11" fmla="*/ 628750 w 12192000"/>
              <a:gd name="connsiteY11" fmla="*/ 2147119 h 6858000"/>
              <a:gd name="connsiteX12" fmla="*/ 628750 w 12192000"/>
              <a:gd name="connsiteY12" fmla="*/ 5399178 h 6858000"/>
              <a:gd name="connsiteX13" fmla="*/ 100965 w 12192000"/>
              <a:gd name="connsiteY13" fmla="*/ 6047839 h 6858000"/>
              <a:gd name="connsiteX14" fmla="*/ 0 w 12192000"/>
              <a:gd name="connsiteY14" fmla="*/ 605804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0">
                <a:moveTo>
                  <a:pt x="0" y="0"/>
                </a:moveTo>
                <a:lnTo>
                  <a:pt x="12192000" y="0"/>
                </a:lnTo>
                <a:lnTo>
                  <a:pt x="12192000" y="6858000"/>
                </a:lnTo>
                <a:lnTo>
                  <a:pt x="7434300" y="6858000"/>
                </a:lnTo>
                <a:lnTo>
                  <a:pt x="7434300" y="3606644"/>
                </a:lnTo>
                <a:cubicBezTo>
                  <a:pt x="7434300" y="3241112"/>
                  <a:pt x="7138236" y="2944524"/>
                  <a:pt x="6773352" y="2944524"/>
                </a:cubicBezTo>
                <a:lnTo>
                  <a:pt x="3978934" y="2944524"/>
                </a:lnTo>
                <a:cubicBezTo>
                  <a:pt x="3614051" y="2944524"/>
                  <a:pt x="3317987" y="2647936"/>
                  <a:pt x="3317987" y="2282405"/>
                </a:cubicBezTo>
                <a:lnTo>
                  <a:pt x="3317987" y="2147119"/>
                </a:lnTo>
                <a:cubicBezTo>
                  <a:pt x="3317987" y="1781588"/>
                  <a:pt x="3021925" y="1485000"/>
                  <a:pt x="2657041" y="1485000"/>
                </a:cubicBezTo>
                <a:lnTo>
                  <a:pt x="1289697" y="1485000"/>
                </a:lnTo>
                <a:cubicBezTo>
                  <a:pt x="924814" y="1485000"/>
                  <a:pt x="628750" y="1781588"/>
                  <a:pt x="628750" y="2147119"/>
                </a:cubicBezTo>
                <a:lnTo>
                  <a:pt x="628750" y="5399178"/>
                </a:lnTo>
                <a:cubicBezTo>
                  <a:pt x="628750" y="5719018"/>
                  <a:pt x="402077" y="5986073"/>
                  <a:pt x="100965" y="6047839"/>
                </a:cubicBezTo>
                <a:lnTo>
                  <a:pt x="0" y="6058043"/>
                </a:lnTo>
                <a:close/>
              </a:path>
            </a:pathLst>
          </a:custGeom>
          <a:solidFill>
            <a:schemeClr val="bg1"/>
          </a:solidFill>
        </p:spPr>
        <p:txBody>
          <a:bodyPr wrap="square" bIns="576000" anchor="ctr">
            <a:noAutofit/>
          </a:bodyPr>
          <a:lstStyle>
            <a:lvl1pPr marL="0" indent="0" algn="ctr">
              <a:spcAft>
                <a:spcPts val="0"/>
              </a:spcAft>
              <a:buFont typeface="+mn-lt" panose="020B0604020202020204" pitchFamily="34" charset="0"/>
              <a:buNone/>
              <a:tabLst/>
              <a:defRPr sz="1000">
                <a:solidFill>
                  <a:schemeClr val="bg1"/>
                </a:solidFill>
                <a:latin typeface="+mn-lt"/>
              </a:defRPr>
            </a:lvl1pPr>
            <a:lvl2pPr marL="0" indent="0" algn="ctr">
              <a:spcAft>
                <a:spcPts val="0"/>
              </a:spcAft>
              <a:buFont typeface="+mn-lt" panose="020B0604020202020204" pitchFamily="34" charset="0"/>
              <a:buNone/>
              <a:defRPr sz="1000">
                <a:solidFill>
                  <a:schemeClr val="bg1"/>
                </a:solidFill>
                <a:latin typeface="+mn-lt"/>
              </a:defRPr>
            </a:lvl2pPr>
            <a:lvl3pPr marL="0" indent="0" algn="ctr">
              <a:spcAft>
                <a:spcPts val="0"/>
              </a:spcAft>
              <a:buNone/>
              <a:defRPr sz="1000">
                <a:solidFill>
                  <a:schemeClr val="bg1"/>
                </a:solidFill>
                <a:latin typeface="+mn-lt"/>
              </a:defRPr>
            </a:lvl3pPr>
            <a:lvl4pPr marL="0" indent="0" algn="ctr">
              <a:spcAft>
                <a:spcPts val="0"/>
              </a:spcAft>
              <a:buNone/>
              <a:defRPr sz="1000">
                <a:solidFill>
                  <a:schemeClr val="bg1"/>
                </a:solidFill>
                <a:latin typeface="+mn-lt"/>
              </a:defRPr>
            </a:lvl4pPr>
            <a:lvl5pPr marL="0" indent="0" algn="ctr">
              <a:spcAft>
                <a:spcPts val="0"/>
              </a:spcAft>
              <a:buNone/>
              <a:defRPr sz="1000">
                <a:solidFill>
                  <a:schemeClr val="bg1"/>
                </a:solidFill>
                <a:latin typeface="+mn-lt"/>
              </a:defRPr>
            </a:lvl5pPr>
            <a:lvl6pPr marL="0" indent="0" algn="ctr">
              <a:spcAft>
                <a:spcPts val="0"/>
              </a:spcAft>
              <a:buNone/>
              <a:defRPr sz="1000">
                <a:solidFill>
                  <a:schemeClr val="bg1"/>
                </a:solidFill>
                <a:latin typeface="+mn-lt"/>
              </a:defRPr>
            </a:lvl6pPr>
            <a:lvl7pPr marL="0" indent="0" algn="ctr">
              <a:spcAft>
                <a:spcPts val="0"/>
              </a:spcAft>
              <a:buNone/>
              <a:defRPr sz="1000">
                <a:solidFill>
                  <a:schemeClr val="bg1"/>
                </a:solidFill>
                <a:latin typeface="+mn-lt"/>
              </a:defRPr>
            </a:lvl7pPr>
            <a:lvl8pPr marL="0" indent="0" algn="ctr">
              <a:spcAft>
                <a:spcPts val="0"/>
              </a:spcAft>
              <a:buNone/>
              <a:defRPr sz="1000">
                <a:solidFill>
                  <a:schemeClr val="bg1"/>
                </a:solidFill>
                <a:latin typeface="+mn-lt"/>
              </a:defRPr>
            </a:lvl8pPr>
            <a:lvl9pPr marL="0" indent="0" algn="ctr">
              <a:spcAft>
                <a:spcPts val="0"/>
              </a:spcAft>
              <a:buNone/>
              <a:defRPr sz="1000">
                <a:solidFill>
                  <a:schemeClr val="bg1"/>
                </a:solidFill>
                <a:latin typeface="+mn-lt"/>
              </a:defRPr>
            </a:lvl9pPr>
          </a:lstStyle>
          <a:p>
            <a:r>
              <a:rPr lang="de-DE" dirty="0"/>
              <a:t>Bild einfügen</a:t>
            </a:r>
          </a:p>
        </p:txBody>
      </p:sp>
      <p:pic>
        <p:nvPicPr>
          <p:cNvPr id="7" name="Grafik 6">
            <a:extLst>
              <a:ext uri="{FF2B5EF4-FFF2-40B4-BE49-F238E27FC236}">
                <a16:creationId xmlns:a16="http://schemas.microsoft.com/office/drawing/2014/main" id="{5972AD4D-3DDC-4B84-8B98-D4E341A8D20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028666" y="5565367"/>
            <a:ext cx="3493510" cy="840320"/>
          </a:xfrm>
          <a:prstGeom prst="rect">
            <a:avLst/>
          </a:prstGeom>
        </p:spPr>
      </p:pic>
    </p:spTree>
    <p:extLst>
      <p:ext uri="{BB962C8B-B14F-4D97-AF65-F5344CB8AC3E}">
        <p14:creationId xmlns:p14="http://schemas.microsoft.com/office/powerpoint/2010/main" val="197639761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EFC226-BB11-4405-967C-3564772CC226}"/>
              </a:ext>
            </a:extLst>
          </p:cNvPr>
          <p:cNvSpPr>
            <a:spLocks noGrp="1"/>
          </p:cNvSpPr>
          <p:nvPr>
            <p:ph type="title" hasCustomPrompt="1"/>
          </p:nvPr>
        </p:nvSpPr>
        <p:spPr bwMode="black"/>
        <p:txBody>
          <a:bodyPr>
            <a:noAutofit/>
          </a:bodyPr>
          <a:lstStyle>
            <a:lvl1pPr>
              <a:defRPr/>
            </a:lvl1pPr>
          </a:lstStyle>
          <a:p>
            <a:r>
              <a:rPr lang="de-DE" dirty="0"/>
              <a:t>Überschrift einzeilig </a:t>
            </a:r>
            <a:r>
              <a:rPr lang="de-DE" dirty="0" err="1"/>
              <a:t>40pt</a:t>
            </a:r>
            <a:r>
              <a:rPr lang="de-DE" dirty="0"/>
              <a:t> (zweizeilig </a:t>
            </a:r>
            <a:r>
              <a:rPr lang="de-DE" dirty="0" err="1"/>
              <a:t>24pt</a:t>
            </a:r>
            <a:r>
              <a:rPr lang="de-DE" dirty="0"/>
              <a:t>)</a:t>
            </a:r>
          </a:p>
        </p:txBody>
      </p:sp>
      <p:sp>
        <p:nvSpPr>
          <p:cNvPr id="6" name="Fußzeilenplatzhalter 4">
            <a:extLst>
              <a:ext uri="{FF2B5EF4-FFF2-40B4-BE49-F238E27FC236}">
                <a16:creationId xmlns:a16="http://schemas.microsoft.com/office/drawing/2014/main" id="{760B6CD3-4D23-41AF-813B-493EA0339D2E}"/>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baseline="0">
                <a:solidFill>
                  <a:schemeClr val="tx1"/>
                </a:solidFill>
              </a:defRPr>
            </a:lvl1pPr>
          </a:lstStyle>
          <a:p>
            <a:r>
              <a:rPr lang="de-DE"/>
              <a:t>AlarmRuf | Das innovative Alarmsystem für Mobilfunk- und Festnetz</a:t>
            </a:r>
            <a:endParaRPr lang="de-DE" dirty="0"/>
          </a:p>
        </p:txBody>
      </p:sp>
      <p:sp>
        <p:nvSpPr>
          <p:cNvPr id="9" name="Foliennummernplatzhalter 5">
            <a:extLst>
              <a:ext uri="{FF2B5EF4-FFF2-40B4-BE49-F238E27FC236}">
                <a16:creationId xmlns:a16="http://schemas.microsoft.com/office/drawing/2014/main" id="{1E6EB998-053A-44F9-969A-AB1A92F98252}"/>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de-DE" smtClean="0"/>
              <a:pPr/>
              <a:t>‹Nr.›</a:t>
            </a:fld>
            <a:endParaRPr lang="de-DE" dirty="0"/>
          </a:p>
        </p:txBody>
      </p:sp>
    </p:spTree>
    <p:extLst>
      <p:ext uri="{BB962C8B-B14F-4D97-AF65-F5344CB8AC3E}">
        <p14:creationId xmlns:p14="http://schemas.microsoft.com/office/powerpoint/2010/main" val="2069679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4" name="Fußzeilenplatzhalter 4">
            <a:extLst>
              <a:ext uri="{FF2B5EF4-FFF2-40B4-BE49-F238E27FC236}">
                <a16:creationId xmlns:a16="http://schemas.microsoft.com/office/drawing/2014/main" id="{88F366C2-84D4-4B52-8F19-47225EFA326F}"/>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baseline="0">
                <a:solidFill>
                  <a:schemeClr val="tx1"/>
                </a:solidFill>
              </a:defRPr>
            </a:lvl1pPr>
          </a:lstStyle>
          <a:p>
            <a:r>
              <a:rPr lang="de-DE"/>
              <a:t>AlarmRuf | Das innovative Alarmsystem für Mobilfunk- und Festnetz</a:t>
            </a:r>
            <a:endParaRPr lang="de-DE" dirty="0"/>
          </a:p>
        </p:txBody>
      </p:sp>
      <p:sp>
        <p:nvSpPr>
          <p:cNvPr id="8" name="Foliennummernplatzhalter 5">
            <a:extLst>
              <a:ext uri="{FF2B5EF4-FFF2-40B4-BE49-F238E27FC236}">
                <a16:creationId xmlns:a16="http://schemas.microsoft.com/office/drawing/2014/main" id="{C5366064-1808-4159-BB7D-81B4B8BCFDB9}"/>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de-DE" smtClean="0"/>
              <a:pPr/>
              <a:t>‹Nr.›</a:t>
            </a:fld>
            <a:endParaRPr lang="de-DE" dirty="0"/>
          </a:p>
        </p:txBody>
      </p:sp>
    </p:spTree>
    <p:extLst>
      <p:ext uri="{BB962C8B-B14F-4D97-AF65-F5344CB8AC3E}">
        <p14:creationId xmlns:p14="http://schemas.microsoft.com/office/powerpoint/2010/main" val="3952761869"/>
      </p:ext>
    </p:extLst>
  </p:cSld>
  <p:clrMapOvr>
    <a:masterClrMapping/>
  </p:clrMapOvr>
  <p:extLst>
    <p:ext uri="{DCECCB84-F9BA-43D5-87BE-67443E8EF086}">
      <p15:sldGuideLst xmlns:p15="http://schemas.microsoft.com/office/powerpoint/2012/main">
        <p15:guide id="1" orient="horz" pos="391"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3E96A5-93EA-451A-88A2-0C4325907D91}"/>
              </a:ext>
            </a:extLst>
          </p:cNvPr>
          <p:cNvSpPr>
            <a:spLocks noGrp="1"/>
          </p:cNvSpPr>
          <p:nvPr>
            <p:ph type="title" hasCustomPrompt="1"/>
          </p:nvPr>
        </p:nvSpPr>
        <p:spPr bwMode="black"/>
        <p:txBody>
          <a:bodyPr>
            <a:noAutofit/>
          </a:bodyPr>
          <a:lstStyle>
            <a:lvl1pPr>
              <a:defRPr/>
            </a:lvl1pPr>
          </a:lstStyle>
          <a:p>
            <a:r>
              <a:rPr lang="de-DE" dirty="0"/>
              <a:t>Überschrift einzeilig </a:t>
            </a:r>
            <a:r>
              <a:rPr lang="de-DE" dirty="0" err="1"/>
              <a:t>40pt</a:t>
            </a:r>
            <a:r>
              <a:rPr lang="de-DE" dirty="0"/>
              <a:t> (zweizeilig </a:t>
            </a:r>
            <a:r>
              <a:rPr lang="de-DE" dirty="0" err="1"/>
              <a:t>24pt</a:t>
            </a:r>
            <a:r>
              <a:rPr lang="de-DE" dirty="0"/>
              <a:t>)</a:t>
            </a:r>
          </a:p>
        </p:txBody>
      </p:sp>
      <p:sp>
        <p:nvSpPr>
          <p:cNvPr id="6" name="Inhaltsplatzhalter 5">
            <a:extLst>
              <a:ext uri="{FF2B5EF4-FFF2-40B4-BE49-F238E27FC236}">
                <a16:creationId xmlns:a16="http://schemas.microsoft.com/office/drawing/2014/main" id="{E5D6AE95-30E2-4E14-9028-628793137D1D}"/>
              </a:ext>
            </a:extLst>
          </p:cNvPr>
          <p:cNvSpPr>
            <a:spLocks noGrp="1"/>
          </p:cNvSpPr>
          <p:nvPr>
            <p:ph sz="quarter" idx="12"/>
          </p:nvPr>
        </p:nvSpPr>
        <p:spPr bwMode="gray">
          <a:xfrm>
            <a:off x="624000" y="1484313"/>
            <a:ext cx="5328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0" name="Inhaltsplatzhalter 9">
            <a:extLst>
              <a:ext uri="{FF2B5EF4-FFF2-40B4-BE49-F238E27FC236}">
                <a16:creationId xmlns:a16="http://schemas.microsoft.com/office/drawing/2014/main" id="{20BABE80-E0D1-46E7-8B60-730D1088E23E}"/>
              </a:ext>
            </a:extLst>
          </p:cNvPr>
          <p:cNvSpPr>
            <a:spLocks noGrp="1"/>
          </p:cNvSpPr>
          <p:nvPr>
            <p:ph sz="quarter" idx="13"/>
          </p:nvPr>
        </p:nvSpPr>
        <p:spPr bwMode="gray">
          <a:xfrm>
            <a:off x="6240000" y="1483726"/>
            <a:ext cx="5328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Fußzeilenplatzhalter 4">
            <a:extLst>
              <a:ext uri="{FF2B5EF4-FFF2-40B4-BE49-F238E27FC236}">
                <a16:creationId xmlns:a16="http://schemas.microsoft.com/office/drawing/2014/main" id="{0FE876BA-660A-4BDA-B0EE-7D586FC0DA93}"/>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de-DE"/>
              <a:t>AlarmRuf | Das innovative Alarmsystem für Mobilfunk- und Festnetz</a:t>
            </a:r>
            <a:endParaRPr lang="de-DE" dirty="0"/>
          </a:p>
        </p:txBody>
      </p:sp>
      <p:sp>
        <p:nvSpPr>
          <p:cNvPr id="9" name="Foliennummernplatzhalter 5">
            <a:extLst>
              <a:ext uri="{FF2B5EF4-FFF2-40B4-BE49-F238E27FC236}">
                <a16:creationId xmlns:a16="http://schemas.microsoft.com/office/drawing/2014/main" id="{0F9F7CD9-F054-465B-93B6-B23B34D2B345}"/>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de-DE" smtClean="0"/>
              <a:pPr/>
              <a:t>‹Nr.›</a:t>
            </a:fld>
            <a:endParaRPr lang="de-DE" dirty="0"/>
          </a:p>
        </p:txBody>
      </p:sp>
    </p:spTree>
    <p:extLst>
      <p:ext uri="{BB962C8B-B14F-4D97-AF65-F5344CB8AC3E}">
        <p14:creationId xmlns:p14="http://schemas.microsoft.com/office/powerpoint/2010/main" val="672591821"/>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r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CF5EE6-FFD8-44FD-9C80-95B68F34D248}"/>
              </a:ext>
            </a:extLst>
          </p:cNvPr>
          <p:cNvSpPr>
            <a:spLocks noGrp="1"/>
          </p:cNvSpPr>
          <p:nvPr>
            <p:ph type="title" hasCustomPrompt="1"/>
          </p:nvPr>
        </p:nvSpPr>
        <p:spPr bwMode="black"/>
        <p:txBody>
          <a:bodyPr>
            <a:noAutofit/>
          </a:bodyPr>
          <a:lstStyle>
            <a:lvl1pPr>
              <a:defRPr/>
            </a:lvl1pPr>
          </a:lstStyle>
          <a:p>
            <a:r>
              <a:rPr lang="de-DE" dirty="0"/>
              <a:t>Überschrift einzeilig </a:t>
            </a:r>
            <a:r>
              <a:rPr lang="de-DE" dirty="0" err="1"/>
              <a:t>40pt</a:t>
            </a:r>
            <a:r>
              <a:rPr lang="de-DE" dirty="0"/>
              <a:t> (zweizeilig </a:t>
            </a:r>
            <a:r>
              <a:rPr lang="de-DE" dirty="0" err="1"/>
              <a:t>24pt</a:t>
            </a:r>
            <a:r>
              <a:rPr lang="de-DE" dirty="0"/>
              <a:t>)</a:t>
            </a:r>
          </a:p>
        </p:txBody>
      </p:sp>
      <p:sp>
        <p:nvSpPr>
          <p:cNvPr id="6" name="Inhaltsplatzhalter 5">
            <a:extLst>
              <a:ext uri="{FF2B5EF4-FFF2-40B4-BE49-F238E27FC236}">
                <a16:creationId xmlns:a16="http://schemas.microsoft.com/office/drawing/2014/main" id="{2422070A-7303-4B7F-93D4-191685839B59}"/>
              </a:ext>
            </a:extLst>
          </p:cNvPr>
          <p:cNvSpPr>
            <a:spLocks noGrp="1"/>
          </p:cNvSpPr>
          <p:nvPr>
            <p:ph sz="quarter" idx="12"/>
          </p:nvPr>
        </p:nvSpPr>
        <p:spPr bwMode="black">
          <a:xfrm>
            <a:off x="624000" y="1484313"/>
            <a:ext cx="3456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Inhaltsplatzhalter 10">
            <a:extLst>
              <a:ext uri="{FF2B5EF4-FFF2-40B4-BE49-F238E27FC236}">
                <a16:creationId xmlns:a16="http://schemas.microsoft.com/office/drawing/2014/main" id="{7D9598B6-CEA7-42C6-8376-9C8FFAD9B4C1}"/>
              </a:ext>
            </a:extLst>
          </p:cNvPr>
          <p:cNvSpPr>
            <a:spLocks noGrp="1"/>
          </p:cNvSpPr>
          <p:nvPr>
            <p:ph sz="quarter" idx="13"/>
          </p:nvPr>
        </p:nvSpPr>
        <p:spPr bwMode="black">
          <a:xfrm>
            <a:off x="4368000" y="1484313"/>
            <a:ext cx="3456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Inhaltsplatzhalter 12">
            <a:extLst>
              <a:ext uri="{FF2B5EF4-FFF2-40B4-BE49-F238E27FC236}">
                <a16:creationId xmlns:a16="http://schemas.microsoft.com/office/drawing/2014/main" id="{508F3AD6-ECB1-46C4-8C4D-7E86183245A7}"/>
              </a:ext>
            </a:extLst>
          </p:cNvPr>
          <p:cNvSpPr>
            <a:spLocks noGrp="1"/>
          </p:cNvSpPr>
          <p:nvPr>
            <p:ph sz="quarter" idx="14"/>
          </p:nvPr>
        </p:nvSpPr>
        <p:spPr bwMode="black">
          <a:xfrm>
            <a:off x="8112000" y="1484313"/>
            <a:ext cx="3456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8" name="Fußzeilenplatzhalter 4">
            <a:extLst>
              <a:ext uri="{FF2B5EF4-FFF2-40B4-BE49-F238E27FC236}">
                <a16:creationId xmlns:a16="http://schemas.microsoft.com/office/drawing/2014/main" id="{632E1087-7F1F-483A-8287-85903BD1AAD1}"/>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baseline="0">
                <a:solidFill>
                  <a:schemeClr val="tx1"/>
                </a:solidFill>
              </a:defRPr>
            </a:lvl1pPr>
          </a:lstStyle>
          <a:p>
            <a:r>
              <a:rPr lang="de-DE"/>
              <a:t>AlarmRuf | Das innovative Alarmsystem für Mobilfunk- und Festnetz</a:t>
            </a:r>
            <a:endParaRPr lang="de-DE" dirty="0"/>
          </a:p>
        </p:txBody>
      </p:sp>
      <p:sp>
        <p:nvSpPr>
          <p:cNvPr id="14" name="Foliennummernplatzhalter 5">
            <a:extLst>
              <a:ext uri="{FF2B5EF4-FFF2-40B4-BE49-F238E27FC236}">
                <a16:creationId xmlns:a16="http://schemas.microsoft.com/office/drawing/2014/main" id="{DE03A498-F349-4FBD-AA2E-188DFC5FA438}"/>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de-DE" smtClean="0"/>
              <a:pPr/>
              <a:t>‹Nr.›</a:t>
            </a:fld>
            <a:endParaRPr lang="de-DE" dirty="0"/>
          </a:p>
        </p:txBody>
      </p:sp>
    </p:spTree>
    <p:extLst>
      <p:ext uri="{BB962C8B-B14F-4D97-AF65-F5344CB8AC3E}">
        <p14:creationId xmlns:p14="http://schemas.microsoft.com/office/powerpoint/2010/main" val="14557272"/>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er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BE4F56-CAAF-476E-A2B9-F1A0D25C8BAC}"/>
              </a:ext>
            </a:extLst>
          </p:cNvPr>
          <p:cNvSpPr>
            <a:spLocks noGrp="1"/>
          </p:cNvSpPr>
          <p:nvPr>
            <p:ph type="title" sz="quarter" hasCustomPrompt="1"/>
          </p:nvPr>
        </p:nvSpPr>
        <p:spPr bwMode="black"/>
        <p:txBody>
          <a:bodyPr>
            <a:noAutofit/>
          </a:bodyPr>
          <a:lstStyle>
            <a:lvl1pPr>
              <a:defRPr/>
            </a:lvl1pPr>
          </a:lstStyle>
          <a:p>
            <a:r>
              <a:rPr lang="de-DE" dirty="0"/>
              <a:t>Überschrift einzeilig </a:t>
            </a:r>
            <a:r>
              <a:rPr lang="de-DE" dirty="0" err="1"/>
              <a:t>40pt</a:t>
            </a:r>
            <a:r>
              <a:rPr lang="de-DE" dirty="0"/>
              <a:t> (zweizeilig </a:t>
            </a:r>
            <a:r>
              <a:rPr lang="de-DE" dirty="0" err="1"/>
              <a:t>24pt</a:t>
            </a:r>
            <a:r>
              <a:rPr lang="de-DE" dirty="0"/>
              <a:t>)</a:t>
            </a:r>
          </a:p>
        </p:txBody>
      </p:sp>
      <p:sp>
        <p:nvSpPr>
          <p:cNvPr id="4" name="Inhaltsplatzhalter 3">
            <a:extLst>
              <a:ext uri="{FF2B5EF4-FFF2-40B4-BE49-F238E27FC236}">
                <a16:creationId xmlns:a16="http://schemas.microsoft.com/office/drawing/2014/main" id="{C4B6057D-AA55-47BF-A331-2E2648C311B9}"/>
              </a:ext>
            </a:extLst>
          </p:cNvPr>
          <p:cNvSpPr>
            <a:spLocks noGrp="1"/>
          </p:cNvSpPr>
          <p:nvPr>
            <p:ph sz="quarter" idx="12"/>
          </p:nvPr>
        </p:nvSpPr>
        <p:spPr bwMode="black">
          <a:xfrm>
            <a:off x="624000" y="1484313"/>
            <a:ext cx="2520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6" name="Inhaltsplatzhalter 5">
            <a:extLst>
              <a:ext uri="{FF2B5EF4-FFF2-40B4-BE49-F238E27FC236}">
                <a16:creationId xmlns:a16="http://schemas.microsoft.com/office/drawing/2014/main" id="{7D73B4FC-B74D-4CE7-B959-B58A486BFB4A}"/>
              </a:ext>
            </a:extLst>
          </p:cNvPr>
          <p:cNvSpPr>
            <a:spLocks noGrp="1"/>
          </p:cNvSpPr>
          <p:nvPr>
            <p:ph sz="quarter" idx="13"/>
          </p:nvPr>
        </p:nvSpPr>
        <p:spPr bwMode="black">
          <a:xfrm>
            <a:off x="3432000" y="1484313"/>
            <a:ext cx="2520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0" name="Inhaltsplatzhalter 9">
            <a:extLst>
              <a:ext uri="{FF2B5EF4-FFF2-40B4-BE49-F238E27FC236}">
                <a16:creationId xmlns:a16="http://schemas.microsoft.com/office/drawing/2014/main" id="{5C02444F-BCE5-47EE-A8CF-C44F258655A7}"/>
              </a:ext>
            </a:extLst>
          </p:cNvPr>
          <p:cNvSpPr>
            <a:spLocks noGrp="1"/>
          </p:cNvSpPr>
          <p:nvPr>
            <p:ph sz="quarter" idx="14"/>
          </p:nvPr>
        </p:nvSpPr>
        <p:spPr bwMode="black">
          <a:xfrm>
            <a:off x="6240000" y="1484313"/>
            <a:ext cx="2520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4" name="Inhaltsplatzhalter 13">
            <a:extLst>
              <a:ext uri="{FF2B5EF4-FFF2-40B4-BE49-F238E27FC236}">
                <a16:creationId xmlns:a16="http://schemas.microsoft.com/office/drawing/2014/main" id="{747D8B36-797B-4379-B1D3-EFD569BF81EF}"/>
              </a:ext>
            </a:extLst>
          </p:cNvPr>
          <p:cNvSpPr>
            <a:spLocks noGrp="1"/>
          </p:cNvSpPr>
          <p:nvPr>
            <p:ph sz="quarter" idx="15"/>
          </p:nvPr>
        </p:nvSpPr>
        <p:spPr bwMode="black">
          <a:xfrm>
            <a:off x="9048000" y="1484313"/>
            <a:ext cx="2520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Fußzeilenplatzhalter 4">
            <a:extLst>
              <a:ext uri="{FF2B5EF4-FFF2-40B4-BE49-F238E27FC236}">
                <a16:creationId xmlns:a16="http://schemas.microsoft.com/office/drawing/2014/main" id="{6C65CFB4-A844-4779-A714-AD3EA88CC561}"/>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de-DE"/>
              <a:t>AlarmRuf | Das innovative Alarmsystem für Mobilfunk- und Festnetz</a:t>
            </a:r>
            <a:endParaRPr lang="de-DE" dirty="0"/>
          </a:p>
        </p:txBody>
      </p:sp>
      <p:sp>
        <p:nvSpPr>
          <p:cNvPr id="15" name="Foliennummernplatzhalter 5">
            <a:extLst>
              <a:ext uri="{FF2B5EF4-FFF2-40B4-BE49-F238E27FC236}">
                <a16:creationId xmlns:a16="http://schemas.microsoft.com/office/drawing/2014/main" id="{86CAAAA5-D5B7-4721-A124-3751412041F1}"/>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de-DE" smtClean="0"/>
              <a:pPr/>
              <a:t>‹Nr.›</a:t>
            </a:fld>
            <a:endParaRPr lang="de-DE" dirty="0"/>
          </a:p>
        </p:txBody>
      </p:sp>
    </p:spTree>
    <p:extLst>
      <p:ext uri="{BB962C8B-B14F-4D97-AF65-F5344CB8AC3E}">
        <p14:creationId xmlns:p14="http://schemas.microsoft.com/office/powerpoint/2010/main" val="26468255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Zwei Inhalte mit Highlight">
    <p:bg bwMode="gray">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CF5EE6-FFD8-44FD-9C80-95B68F34D248}"/>
              </a:ext>
            </a:extLst>
          </p:cNvPr>
          <p:cNvSpPr>
            <a:spLocks noGrp="1"/>
          </p:cNvSpPr>
          <p:nvPr>
            <p:ph type="title" hasCustomPrompt="1"/>
          </p:nvPr>
        </p:nvSpPr>
        <p:spPr bwMode="black"/>
        <p:txBody>
          <a:bodyPr>
            <a:noAutofit/>
          </a:bodyPr>
          <a:lstStyle>
            <a:lvl1pPr>
              <a:defRPr/>
            </a:lvl1pPr>
          </a:lstStyle>
          <a:p>
            <a:r>
              <a:rPr lang="de-DE" dirty="0"/>
              <a:t>Überschrift einzeilig </a:t>
            </a:r>
            <a:r>
              <a:rPr lang="de-DE" dirty="0" err="1"/>
              <a:t>40pt</a:t>
            </a:r>
            <a:r>
              <a:rPr lang="de-DE" dirty="0"/>
              <a:t> (zweizeilig </a:t>
            </a:r>
            <a:r>
              <a:rPr lang="de-DE" dirty="0" err="1"/>
              <a:t>24pt</a:t>
            </a:r>
            <a:r>
              <a:rPr lang="de-DE" dirty="0"/>
              <a:t>)</a:t>
            </a:r>
          </a:p>
        </p:txBody>
      </p:sp>
      <p:sp>
        <p:nvSpPr>
          <p:cNvPr id="6" name="Inhaltsplatzhalter 5">
            <a:extLst>
              <a:ext uri="{FF2B5EF4-FFF2-40B4-BE49-F238E27FC236}">
                <a16:creationId xmlns:a16="http://schemas.microsoft.com/office/drawing/2014/main" id="{8A968421-13D9-452E-9E1F-D6F5FE4699B5}"/>
              </a:ext>
            </a:extLst>
          </p:cNvPr>
          <p:cNvSpPr>
            <a:spLocks noGrp="1"/>
          </p:cNvSpPr>
          <p:nvPr>
            <p:ph sz="quarter" idx="12"/>
          </p:nvPr>
        </p:nvSpPr>
        <p:spPr bwMode="black">
          <a:xfrm>
            <a:off x="624000" y="1484313"/>
            <a:ext cx="3456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0" name="Inhaltsplatzhalter 9">
            <a:extLst>
              <a:ext uri="{FF2B5EF4-FFF2-40B4-BE49-F238E27FC236}">
                <a16:creationId xmlns:a16="http://schemas.microsoft.com/office/drawing/2014/main" id="{61FA861B-DD93-4B8B-8DB8-0BCD738A1724}"/>
              </a:ext>
            </a:extLst>
          </p:cNvPr>
          <p:cNvSpPr>
            <a:spLocks noGrp="1"/>
          </p:cNvSpPr>
          <p:nvPr>
            <p:ph sz="quarter" idx="13"/>
          </p:nvPr>
        </p:nvSpPr>
        <p:spPr bwMode="black">
          <a:xfrm>
            <a:off x="4368000" y="1484313"/>
            <a:ext cx="3456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4" name="Freihandform: Form 13">
            <a:extLst>
              <a:ext uri="{FF2B5EF4-FFF2-40B4-BE49-F238E27FC236}">
                <a16:creationId xmlns:a16="http://schemas.microsoft.com/office/drawing/2014/main" id="{9EED2250-7C4A-4786-AAFC-BA534599C4B9}"/>
              </a:ext>
            </a:extLst>
          </p:cNvPr>
          <p:cNvSpPr/>
          <p:nvPr/>
        </p:nvSpPr>
        <p:spPr bwMode="grayWhite">
          <a:xfrm>
            <a:off x="8112000" y="1485000"/>
            <a:ext cx="3456000" cy="5373000"/>
          </a:xfrm>
          <a:custGeom>
            <a:avLst/>
            <a:gdLst>
              <a:gd name="connsiteX0" fmla="*/ 521984 w 3456000"/>
              <a:gd name="connsiteY0" fmla="*/ 0 h 5373000"/>
              <a:gd name="connsiteX1" fmla="*/ 2933364 w 3456000"/>
              <a:gd name="connsiteY1" fmla="*/ 0 h 5373000"/>
              <a:gd name="connsiteX2" fmla="*/ 3455348 w 3456000"/>
              <a:gd name="connsiteY2" fmla="*/ 522636 h 5373000"/>
              <a:gd name="connsiteX3" fmla="*/ 3455348 w 3456000"/>
              <a:gd name="connsiteY3" fmla="*/ 1800000 h 5373000"/>
              <a:gd name="connsiteX4" fmla="*/ 3456000 w 3456000"/>
              <a:gd name="connsiteY4" fmla="*/ 1800000 h 5373000"/>
              <a:gd name="connsiteX5" fmla="*/ 3456000 w 3456000"/>
              <a:gd name="connsiteY5" fmla="*/ 5373000 h 5373000"/>
              <a:gd name="connsiteX6" fmla="*/ 0 w 3456000"/>
              <a:gd name="connsiteY6" fmla="*/ 5373000 h 5373000"/>
              <a:gd name="connsiteX7" fmla="*/ 0 w 3456000"/>
              <a:gd name="connsiteY7" fmla="*/ 4820371 h 5373000"/>
              <a:gd name="connsiteX8" fmla="*/ 0 w 3456000"/>
              <a:gd name="connsiteY8" fmla="*/ 1800000 h 5373000"/>
              <a:gd name="connsiteX9" fmla="*/ 0 w 3456000"/>
              <a:gd name="connsiteY9" fmla="*/ 522636 h 5373000"/>
              <a:gd name="connsiteX10" fmla="*/ 521984 w 3456000"/>
              <a:gd name="connsiteY10" fmla="*/ 0 h 537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56000" h="5373000">
                <a:moveTo>
                  <a:pt x="521984" y="0"/>
                </a:moveTo>
                <a:lnTo>
                  <a:pt x="2933364" y="0"/>
                </a:lnTo>
                <a:cubicBezTo>
                  <a:pt x="3223790" y="0"/>
                  <a:pt x="3455566" y="235469"/>
                  <a:pt x="3455348" y="522636"/>
                </a:cubicBezTo>
                <a:lnTo>
                  <a:pt x="3455348" y="1800000"/>
                </a:lnTo>
                <a:lnTo>
                  <a:pt x="3456000" y="1800000"/>
                </a:lnTo>
                <a:lnTo>
                  <a:pt x="3456000" y="5373000"/>
                </a:lnTo>
                <a:lnTo>
                  <a:pt x="0" y="5373000"/>
                </a:lnTo>
                <a:lnTo>
                  <a:pt x="0" y="4820371"/>
                </a:lnTo>
                <a:lnTo>
                  <a:pt x="0" y="1800000"/>
                </a:lnTo>
                <a:lnTo>
                  <a:pt x="0" y="522636"/>
                </a:lnTo>
                <a:cubicBezTo>
                  <a:pt x="0" y="231776"/>
                  <a:pt x="235251" y="0"/>
                  <a:pt x="521984" y="0"/>
                </a:cubicBezTo>
                <a:close/>
              </a:path>
            </a:pathLst>
          </a:custGeom>
          <a:solidFill>
            <a:srgbClr val="E20074"/>
          </a:solidFill>
          <a:ln w="2167" cap="flat">
            <a:noFill/>
            <a:prstDash val="solid"/>
            <a:miter/>
          </a:ln>
        </p:spPr>
        <p:txBody>
          <a:bodyPr rtlCol="0" anchor="ctr">
            <a:noAutofit/>
          </a:bodyPr>
          <a:lstStyle/>
          <a:p>
            <a:endParaRPr lang="de-DE" dirty="0"/>
          </a:p>
        </p:txBody>
      </p:sp>
      <p:sp>
        <p:nvSpPr>
          <p:cNvPr id="9" name="Fußzeilenplatzhalter 4">
            <a:extLst>
              <a:ext uri="{FF2B5EF4-FFF2-40B4-BE49-F238E27FC236}">
                <a16:creationId xmlns:a16="http://schemas.microsoft.com/office/drawing/2014/main" id="{0FBB7A04-3353-4076-9E8F-DE76A27E2B71}"/>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de-DE"/>
              <a:t>AlarmRuf | Das innovative Alarmsystem für Mobilfunk- und Festnetz</a:t>
            </a:r>
            <a:endParaRPr lang="de-DE" dirty="0"/>
          </a:p>
        </p:txBody>
      </p:sp>
      <p:sp>
        <p:nvSpPr>
          <p:cNvPr id="15" name="Foliennummernplatzhalter 5">
            <a:extLst>
              <a:ext uri="{FF2B5EF4-FFF2-40B4-BE49-F238E27FC236}">
                <a16:creationId xmlns:a16="http://schemas.microsoft.com/office/drawing/2014/main" id="{B36B2A9C-2AE1-4DF0-B0E2-1599F37C73DA}"/>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de-DE" smtClean="0"/>
              <a:pPr/>
              <a:t>‹Nr.›</a:t>
            </a:fld>
            <a:endParaRPr lang="de-DE" dirty="0"/>
          </a:p>
        </p:txBody>
      </p:sp>
    </p:spTree>
    <p:extLst>
      <p:ext uri="{BB962C8B-B14F-4D97-AF65-F5344CB8AC3E}">
        <p14:creationId xmlns:p14="http://schemas.microsoft.com/office/powerpoint/2010/main" val="447796173"/>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halt mit Highligh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3F1334-0C30-417F-8C36-14E54C69E587}"/>
              </a:ext>
            </a:extLst>
          </p:cNvPr>
          <p:cNvSpPr>
            <a:spLocks noGrp="1"/>
          </p:cNvSpPr>
          <p:nvPr>
            <p:ph type="title" hasCustomPrompt="1"/>
          </p:nvPr>
        </p:nvSpPr>
        <p:spPr bwMode="black"/>
        <p:txBody>
          <a:bodyPr>
            <a:noAutofit/>
          </a:bodyPr>
          <a:lstStyle>
            <a:lvl1pPr>
              <a:defRPr/>
            </a:lvl1pPr>
          </a:lstStyle>
          <a:p>
            <a:r>
              <a:rPr lang="de-DE" dirty="0"/>
              <a:t>Überschrift einzeilig </a:t>
            </a:r>
            <a:r>
              <a:rPr lang="de-DE" dirty="0" err="1"/>
              <a:t>40pt</a:t>
            </a:r>
            <a:r>
              <a:rPr lang="de-DE" dirty="0"/>
              <a:t> (zweizeilig </a:t>
            </a:r>
            <a:r>
              <a:rPr lang="de-DE" dirty="0" err="1"/>
              <a:t>24pt</a:t>
            </a:r>
            <a:r>
              <a:rPr lang="de-DE" dirty="0"/>
              <a:t>)</a:t>
            </a:r>
          </a:p>
        </p:txBody>
      </p:sp>
      <p:sp>
        <p:nvSpPr>
          <p:cNvPr id="6" name="Inhaltsplatzhalter 5">
            <a:extLst>
              <a:ext uri="{FF2B5EF4-FFF2-40B4-BE49-F238E27FC236}">
                <a16:creationId xmlns:a16="http://schemas.microsoft.com/office/drawing/2014/main" id="{2390C6A2-43FF-4452-B80E-84686F69C3A3}"/>
              </a:ext>
            </a:extLst>
          </p:cNvPr>
          <p:cNvSpPr>
            <a:spLocks noGrp="1"/>
          </p:cNvSpPr>
          <p:nvPr>
            <p:ph sz="quarter" idx="12"/>
          </p:nvPr>
        </p:nvSpPr>
        <p:spPr bwMode="black">
          <a:xfrm>
            <a:off x="624000" y="1484588"/>
            <a:ext cx="3456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Fußzeilenplatzhalter 4">
            <a:extLst>
              <a:ext uri="{FF2B5EF4-FFF2-40B4-BE49-F238E27FC236}">
                <a16:creationId xmlns:a16="http://schemas.microsoft.com/office/drawing/2014/main" id="{2CA408DC-84BF-4622-883C-E5CF2D4C1F15}"/>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de-DE"/>
              <a:t>AlarmRuf | Das innovative Alarmsystem für Mobilfunk- und Festnetz</a:t>
            </a:r>
            <a:endParaRPr lang="de-DE" dirty="0"/>
          </a:p>
        </p:txBody>
      </p:sp>
      <p:sp>
        <p:nvSpPr>
          <p:cNvPr id="10" name="Foliennummernplatzhalter 5">
            <a:extLst>
              <a:ext uri="{FF2B5EF4-FFF2-40B4-BE49-F238E27FC236}">
                <a16:creationId xmlns:a16="http://schemas.microsoft.com/office/drawing/2014/main" id="{16A0FC59-58B0-4C99-B9CE-643FCC7D75F7}"/>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de-DE" smtClean="0"/>
              <a:pPr/>
              <a:t>‹Nr.›</a:t>
            </a:fld>
            <a:endParaRPr lang="de-DE" dirty="0"/>
          </a:p>
        </p:txBody>
      </p:sp>
      <p:sp>
        <p:nvSpPr>
          <p:cNvPr id="11" name="Freihandform: Form 10">
            <a:extLst>
              <a:ext uri="{FF2B5EF4-FFF2-40B4-BE49-F238E27FC236}">
                <a16:creationId xmlns:a16="http://schemas.microsoft.com/office/drawing/2014/main" id="{016A2F1E-AA29-4BA6-8F70-3BCCD073A91F}"/>
              </a:ext>
            </a:extLst>
          </p:cNvPr>
          <p:cNvSpPr/>
          <p:nvPr/>
        </p:nvSpPr>
        <p:spPr bwMode="grayWhite">
          <a:xfrm>
            <a:off x="4370020" y="1484999"/>
            <a:ext cx="7821980" cy="4257860"/>
          </a:xfrm>
          <a:custGeom>
            <a:avLst/>
            <a:gdLst>
              <a:gd name="connsiteX0" fmla="*/ 442664 w 7821980"/>
              <a:gd name="connsiteY0" fmla="*/ 0 h 4257860"/>
              <a:gd name="connsiteX1" fmla="*/ 7821980 w 7821980"/>
              <a:gd name="connsiteY1" fmla="*/ 0 h 4257860"/>
              <a:gd name="connsiteX2" fmla="*/ 7821980 w 7821980"/>
              <a:gd name="connsiteY2" fmla="*/ 4257860 h 4257860"/>
              <a:gd name="connsiteX3" fmla="*/ 442664 w 7821980"/>
              <a:gd name="connsiteY3" fmla="*/ 4257860 h 4257860"/>
              <a:gd name="connsiteX4" fmla="*/ 0 w 7821980"/>
              <a:gd name="connsiteY4" fmla="*/ 3814543 h 4257860"/>
              <a:gd name="connsiteX5" fmla="*/ 0 w 7821980"/>
              <a:gd name="connsiteY5" fmla="*/ 443317 h 4257860"/>
              <a:gd name="connsiteX6" fmla="*/ 442664 w 7821980"/>
              <a:gd name="connsiteY6" fmla="*/ 0 h 4257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21980" h="4257860">
                <a:moveTo>
                  <a:pt x="442664" y="0"/>
                </a:moveTo>
                <a:lnTo>
                  <a:pt x="7821980" y="0"/>
                </a:lnTo>
                <a:lnTo>
                  <a:pt x="7821980" y="4257860"/>
                </a:lnTo>
                <a:lnTo>
                  <a:pt x="442664" y="4257860"/>
                </a:lnTo>
                <a:cubicBezTo>
                  <a:pt x="196451" y="4257860"/>
                  <a:pt x="0" y="4057831"/>
                  <a:pt x="0" y="3814543"/>
                </a:cubicBezTo>
                <a:lnTo>
                  <a:pt x="0" y="443317"/>
                </a:lnTo>
                <a:cubicBezTo>
                  <a:pt x="0" y="196777"/>
                  <a:pt x="199378" y="0"/>
                  <a:pt x="442664" y="0"/>
                </a:cubicBezTo>
                <a:close/>
              </a:path>
            </a:pathLst>
          </a:custGeom>
          <a:solidFill>
            <a:srgbClr val="E20074"/>
          </a:solidFill>
          <a:ln w="3019" cap="flat">
            <a:noFill/>
            <a:prstDash val="solid"/>
            <a:miter/>
          </a:ln>
        </p:spPr>
        <p:txBody>
          <a:bodyPr rtlCol="0" anchor="ctr"/>
          <a:lstStyle/>
          <a:p>
            <a:endParaRPr lang="de-DE"/>
          </a:p>
        </p:txBody>
      </p:sp>
    </p:spTree>
    <p:extLst>
      <p:ext uri="{BB962C8B-B14F-4D97-AF65-F5344CB8AC3E}">
        <p14:creationId xmlns:p14="http://schemas.microsoft.com/office/powerpoint/2010/main" val="2167629561"/>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Zitatfolie">
    <p:bg>
      <p:bgPr>
        <a:solidFill>
          <a:schemeClr val="tx2"/>
        </a:solidFill>
        <a:effectLst/>
      </p:bgPr>
    </p:bg>
    <p:spTree>
      <p:nvGrpSpPr>
        <p:cNvPr id="1" name=""/>
        <p:cNvGrpSpPr/>
        <p:nvPr/>
      </p:nvGrpSpPr>
      <p:grpSpPr>
        <a:xfrm>
          <a:off x="0" y="0"/>
          <a:ext cx="0" cy="0"/>
          <a:chOff x="0" y="0"/>
          <a:chExt cx="0" cy="0"/>
        </a:xfrm>
      </p:grpSpPr>
      <p:sp>
        <p:nvSpPr>
          <p:cNvPr id="15" name="Textplatzhalter 14">
            <a:extLst>
              <a:ext uri="{FF2B5EF4-FFF2-40B4-BE49-F238E27FC236}">
                <a16:creationId xmlns:a16="http://schemas.microsoft.com/office/drawing/2014/main" id="{8F2A4CF4-F40B-4E8A-9194-82C4992C32FB}"/>
              </a:ext>
            </a:extLst>
          </p:cNvPr>
          <p:cNvSpPr>
            <a:spLocks noGrp="1"/>
          </p:cNvSpPr>
          <p:nvPr>
            <p:ph type="body" sz="quarter" idx="13" hasCustomPrompt="1"/>
          </p:nvPr>
        </p:nvSpPr>
        <p:spPr bwMode="black">
          <a:xfrm>
            <a:off x="2529376" y="2925000"/>
            <a:ext cx="7742624" cy="2448000"/>
          </a:xfrm>
        </p:spPr>
        <p:txBody>
          <a:bodyPr anchor="ctr">
            <a:noAutofit/>
          </a:bodyPr>
          <a:lstStyle>
            <a:lvl1pPr marL="0" indent="0">
              <a:lnSpc>
                <a:spcPct val="80000"/>
              </a:lnSpc>
              <a:buFont typeface="+mn-lt" panose="020B0604020202020204" pitchFamily="34" charset="0"/>
              <a:buNone/>
              <a:defRPr sz="4000">
                <a:solidFill>
                  <a:schemeClr val="bg1"/>
                </a:solidFill>
                <a:latin typeface="+mj-lt"/>
              </a:defRPr>
            </a:lvl1pPr>
            <a:lvl2pPr marL="0" indent="0" algn="r">
              <a:lnSpc>
                <a:spcPct val="80000"/>
              </a:lnSpc>
              <a:spcBef>
                <a:spcPts val="1200"/>
              </a:spcBef>
              <a:spcAft>
                <a:spcPts val="0"/>
              </a:spcAft>
              <a:buFont typeface="+mn-lt" panose="020B0604020202020204" pitchFamily="34" charset="0"/>
              <a:buNone/>
              <a:defRPr sz="1800">
                <a:solidFill>
                  <a:schemeClr val="bg1"/>
                </a:solidFill>
                <a:latin typeface="+mn-lt"/>
              </a:defRPr>
            </a:lvl2pPr>
            <a:lvl3pPr marL="0" indent="0" algn="r">
              <a:lnSpc>
                <a:spcPct val="80000"/>
              </a:lnSpc>
              <a:spcAft>
                <a:spcPts val="0"/>
              </a:spcAft>
              <a:buNone/>
              <a:defRPr sz="1800">
                <a:solidFill>
                  <a:schemeClr val="bg1"/>
                </a:solidFill>
                <a:latin typeface="+mn-lt"/>
              </a:defRPr>
            </a:lvl3pPr>
            <a:lvl4pPr marL="0" indent="0" algn="r">
              <a:lnSpc>
                <a:spcPct val="80000"/>
              </a:lnSpc>
              <a:spcAft>
                <a:spcPts val="0"/>
              </a:spcAft>
              <a:buNone/>
              <a:defRPr sz="1800">
                <a:solidFill>
                  <a:schemeClr val="bg1"/>
                </a:solidFill>
                <a:latin typeface="+mn-lt"/>
              </a:defRPr>
            </a:lvl4pPr>
            <a:lvl5pPr marL="0" indent="0" algn="r">
              <a:lnSpc>
                <a:spcPct val="80000"/>
              </a:lnSpc>
              <a:spcAft>
                <a:spcPts val="0"/>
              </a:spcAft>
              <a:buNone/>
              <a:defRPr sz="1800">
                <a:solidFill>
                  <a:schemeClr val="bg1"/>
                </a:solidFill>
                <a:latin typeface="+mn-lt"/>
              </a:defRPr>
            </a:lvl5pPr>
            <a:lvl6pPr marL="0" indent="0" algn="r">
              <a:lnSpc>
                <a:spcPct val="80000"/>
              </a:lnSpc>
              <a:spcAft>
                <a:spcPts val="0"/>
              </a:spcAft>
              <a:buNone/>
              <a:defRPr sz="1800">
                <a:solidFill>
                  <a:schemeClr val="bg1"/>
                </a:solidFill>
                <a:latin typeface="+mn-lt"/>
              </a:defRPr>
            </a:lvl6pPr>
            <a:lvl7pPr marL="0" indent="0" algn="r">
              <a:lnSpc>
                <a:spcPct val="80000"/>
              </a:lnSpc>
              <a:spcAft>
                <a:spcPts val="0"/>
              </a:spcAft>
              <a:buNone/>
              <a:defRPr sz="1800">
                <a:solidFill>
                  <a:schemeClr val="bg1"/>
                </a:solidFill>
                <a:latin typeface="+mn-lt"/>
              </a:defRPr>
            </a:lvl7pPr>
            <a:lvl8pPr marL="0" indent="0" algn="r">
              <a:lnSpc>
                <a:spcPct val="80000"/>
              </a:lnSpc>
              <a:spcAft>
                <a:spcPts val="0"/>
              </a:spcAft>
              <a:buNone/>
              <a:defRPr sz="1800">
                <a:solidFill>
                  <a:schemeClr val="bg1"/>
                </a:solidFill>
                <a:latin typeface="+mn-lt"/>
              </a:defRPr>
            </a:lvl8pPr>
            <a:lvl9pPr marL="0" indent="0" algn="r">
              <a:lnSpc>
                <a:spcPct val="80000"/>
              </a:lnSpc>
              <a:spcAft>
                <a:spcPts val="0"/>
              </a:spcAft>
              <a:buNone/>
              <a:defRPr sz="1800">
                <a:solidFill>
                  <a:schemeClr val="bg1"/>
                </a:solidFill>
                <a:latin typeface="+mn-lt"/>
              </a:defRPr>
            </a:lvl9pPr>
          </a:lstStyle>
          <a:p>
            <a:pPr lvl="0"/>
            <a:r>
              <a:rPr lang="de-DE" dirty="0"/>
              <a:t>„Hier steht ein aussagekräftiges Zitat, mehrzeilig möglich“</a:t>
            </a:r>
          </a:p>
          <a:p>
            <a:pPr lvl="1"/>
            <a:r>
              <a:rPr lang="de-DE" dirty="0"/>
              <a:t>– Autor*in</a:t>
            </a:r>
          </a:p>
        </p:txBody>
      </p:sp>
      <p:sp>
        <p:nvSpPr>
          <p:cNvPr id="31" name="Bildplatzhalter 30">
            <a:extLst>
              <a:ext uri="{FF2B5EF4-FFF2-40B4-BE49-F238E27FC236}">
                <a16:creationId xmlns:a16="http://schemas.microsoft.com/office/drawing/2014/main" id="{7A44F123-0F06-457E-ACE5-ACFD7CF0BB04}"/>
              </a:ext>
            </a:extLst>
          </p:cNvPr>
          <p:cNvSpPr>
            <a:spLocks noGrp="1"/>
          </p:cNvSpPr>
          <p:nvPr>
            <p:ph type="pic" sz="quarter" idx="12" hasCustomPrompt="1"/>
          </p:nvPr>
        </p:nvSpPr>
        <p:spPr bwMode="ltGray">
          <a:xfrm>
            <a:off x="0" y="0"/>
            <a:ext cx="6097097" cy="6858000"/>
          </a:xfrm>
          <a:custGeom>
            <a:avLst/>
            <a:gdLst>
              <a:gd name="connsiteX0" fmla="*/ 0 w 6097097"/>
              <a:gd name="connsiteY0" fmla="*/ 0 h 6858000"/>
              <a:gd name="connsiteX1" fmla="*/ 6097097 w 6097097"/>
              <a:gd name="connsiteY1" fmla="*/ 0 h 6858000"/>
              <a:gd name="connsiteX2" fmla="*/ 6097097 w 6097097"/>
              <a:gd name="connsiteY2" fmla="*/ 808991 h 6858000"/>
              <a:gd name="connsiteX3" fmla="*/ 5438531 w 6097097"/>
              <a:gd name="connsiteY3" fmla="*/ 1482091 h 6858000"/>
              <a:gd name="connsiteX4" fmla="*/ 1286265 w 6097097"/>
              <a:gd name="connsiteY4" fmla="*/ 1482091 h 6858000"/>
              <a:gd name="connsiteX5" fmla="*/ 627700 w 6097097"/>
              <a:gd name="connsiteY5" fmla="*/ 2155191 h 6858000"/>
              <a:gd name="connsiteX6" fmla="*/ 627700 w 6097097"/>
              <a:gd name="connsiteY6" fmla="*/ 6858000 h 6858000"/>
              <a:gd name="connsiteX7" fmla="*/ 0 w 6097097"/>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7097" h="6858000">
                <a:moveTo>
                  <a:pt x="0" y="0"/>
                </a:moveTo>
                <a:lnTo>
                  <a:pt x="6097097" y="0"/>
                </a:lnTo>
                <a:lnTo>
                  <a:pt x="6097097" y="808991"/>
                </a:lnTo>
                <a:cubicBezTo>
                  <a:pt x="6097097" y="1181100"/>
                  <a:pt x="5802141" y="1482091"/>
                  <a:pt x="5438531" y="1482091"/>
                </a:cubicBezTo>
                <a:lnTo>
                  <a:pt x="1286265" y="1482091"/>
                </a:lnTo>
                <a:cubicBezTo>
                  <a:pt x="922656" y="1482091"/>
                  <a:pt x="627700" y="1783080"/>
                  <a:pt x="627700" y="2155191"/>
                </a:cubicBezTo>
                <a:lnTo>
                  <a:pt x="627700" y="6858000"/>
                </a:lnTo>
                <a:lnTo>
                  <a:pt x="0" y="6858000"/>
                </a:lnTo>
                <a:close/>
              </a:path>
            </a:pathLst>
          </a:custGeom>
          <a:solidFill>
            <a:schemeClr val="bg1"/>
          </a:solidFill>
        </p:spPr>
        <p:txBody>
          <a:bodyPr wrap="square" bIns="576000" anchor="ctr">
            <a:noAutofit/>
          </a:bodyPr>
          <a:lstStyle>
            <a:lvl1pPr marL="0" indent="0" algn="ctr" defTabSz="179388">
              <a:spcAft>
                <a:spcPts val="0"/>
              </a:spcAft>
              <a:buFont typeface="+mn-lt" panose="020B0604020202020204" pitchFamily="34" charset="0"/>
              <a:buNone/>
              <a:defRPr sz="1000">
                <a:solidFill>
                  <a:schemeClr val="bg1"/>
                </a:solidFill>
                <a:latin typeface="+mn-lt"/>
              </a:defRPr>
            </a:lvl1pPr>
            <a:lvl2pPr marL="0" indent="0" algn="ctr" defTabSz="179388">
              <a:spcAft>
                <a:spcPts val="0"/>
              </a:spcAft>
              <a:buFont typeface="+mn-lt" panose="020B0604020202020204" pitchFamily="34" charset="0"/>
              <a:buNone/>
              <a:defRPr sz="1000">
                <a:solidFill>
                  <a:schemeClr val="bg1"/>
                </a:solidFill>
                <a:latin typeface="+mn-lt"/>
              </a:defRPr>
            </a:lvl2pPr>
            <a:lvl3pPr marL="0" indent="0" algn="ctr" defTabSz="179388">
              <a:spcAft>
                <a:spcPts val="0"/>
              </a:spcAft>
              <a:buFont typeface="+mn-lt" panose="020B0604020202020204" pitchFamily="34" charset="0"/>
              <a:buNone/>
              <a:defRPr sz="1000">
                <a:solidFill>
                  <a:schemeClr val="bg1"/>
                </a:solidFill>
                <a:latin typeface="+mn-lt"/>
              </a:defRPr>
            </a:lvl3pPr>
            <a:lvl4pPr marL="0" indent="0" algn="ctr" defTabSz="179388">
              <a:spcAft>
                <a:spcPts val="0"/>
              </a:spcAft>
              <a:buFont typeface="+mn-lt" panose="020B0604020202020204" pitchFamily="34" charset="0"/>
              <a:buNone/>
              <a:defRPr sz="1000">
                <a:solidFill>
                  <a:schemeClr val="bg1"/>
                </a:solidFill>
                <a:latin typeface="+mn-lt"/>
              </a:defRPr>
            </a:lvl4pPr>
            <a:lvl5pPr marL="0" indent="0" algn="ctr" defTabSz="179388">
              <a:spcAft>
                <a:spcPts val="0"/>
              </a:spcAft>
              <a:buFont typeface="+mn-lt" panose="020B0604020202020204" pitchFamily="34" charset="0"/>
              <a:buNone/>
              <a:defRPr sz="1000">
                <a:solidFill>
                  <a:schemeClr val="bg1"/>
                </a:solidFill>
                <a:latin typeface="+mn-lt"/>
              </a:defRPr>
            </a:lvl5pPr>
            <a:lvl6pPr marL="0" indent="0" algn="ctr" defTabSz="179388">
              <a:spcAft>
                <a:spcPts val="0"/>
              </a:spcAft>
              <a:buFont typeface="+mn-lt" panose="020B0604020202020204" pitchFamily="34" charset="0"/>
              <a:buNone/>
              <a:defRPr sz="1000">
                <a:solidFill>
                  <a:schemeClr val="bg1"/>
                </a:solidFill>
                <a:latin typeface="+mn-lt"/>
              </a:defRPr>
            </a:lvl6pPr>
            <a:lvl7pPr marL="0" indent="0" algn="ctr" defTabSz="179388">
              <a:spcAft>
                <a:spcPts val="0"/>
              </a:spcAft>
              <a:buFont typeface="+mn-lt" panose="020B0604020202020204" pitchFamily="34" charset="0"/>
              <a:buNone/>
              <a:defRPr sz="1000">
                <a:solidFill>
                  <a:schemeClr val="bg1"/>
                </a:solidFill>
                <a:latin typeface="+mn-lt"/>
              </a:defRPr>
            </a:lvl7pPr>
            <a:lvl8pPr marL="0" indent="0" algn="ctr" defTabSz="179388">
              <a:spcAft>
                <a:spcPts val="0"/>
              </a:spcAft>
              <a:buFont typeface="+mn-lt" panose="020B0604020202020204" pitchFamily="34" charset="0"/>
              <a:buNone/>
              <a:defRPr sz="1000">
                <a:solidFill>
                  <a:schemeClr val="bg1"/>
                </a:solidFill>
                <a:latin typeface="+mn-lt"/>
              </a:defRPr>
            </a:lvl8pPr>
            <a:lvl9pPr marL="0" indent="0" algn="ctr" defTabSz="179388">
              <a:spcAft>
                <a:spcPts val="0"/>
              </a:spcAft>
              <a:buFont typeface="+mn-lt" panose="020B0604020202020204" pitchFamily="34" charset="0"/>
              <a:buNone/>
              <a:defRPr sz="1000">
                <a:solidFill>
                  <a:schemeClr val="bg1"/>
                </a:solidFill>
                <a:latin typeface="+mn-lt"/>
              </a:defRPr>
            </a:lvl9pPr>
          </a:lstStyle>
          <a:p>
            <a:pPr marL="0" marR="0" lvl="4" indent="0" algn="ctr" defTabSz="179388" rtl="0" eaLnBrk="1" fontAlgn="auto" latinLnBrk="0" hangingPunct="1">
              <a:lnSpc>
                <a:spcPct val="100000"/>
              </a:lnSpc>
              <a:spcBef>
                <a:spcPts val="0"/>
              </a:spcBef>
              <a:spcAft>
                <a:spcPts val="0"/>
              </a:spcAft>
              <a:buClr>
                <a:schemeClr val="tx2"/>
              </a:buClr>
              <a:buSzPct val="70000"/>
              <a:buFont typeface="+mn-lt" panose="020B0604020202020204" pitchFamily="34" charset="0"/>
              <a:buNone/>
              <a:tabLst/>
              <a:defRPr/>
            </a:pPr>
            <a:r>
              <a:rPr lang="de-DE" dirty="0"/>
              <a:t>Weißer Hintergrund oder optional </a:t>
            </a:r>
            <a:br>
              <a:rPr lang="de-DE" dirty="0"/>
            </a:br>
            <a:r>
              <a:rPr lang="de-DE" dirty="0"/>
              <a:t>Verlauf als Bild reinladen</a:t>
            </a:r>
          </a:p>
        </p:txBody>
      </p:sp>
    </p:spTree>
    <p:extLst>
      <p:ext uri="{BB962C8B-B14F-4D97-AF65-F5344CB8AC3E}">
        <p14:creationId xmlns:p14="http://schemas.microsoft.com/office/powerpoint/2010/main" val="1763271209"/>
      </p:ext>
    </p:extLst>
  </p:cSld>
  <p:clrMapOvr>
    <a:masterClrMapping/>
  </p:clrMapOvr>
  <p:extLst>
    <p:ext uri="{DCECCB84-F9BA-43D5-87BE-67443E8EF086}">
      <p15:sldGuideLst xmlns:p15="http://schemas.microsoft.com/office/powerpoint/2012/main">
        <p15:guide id="2" pos="780" userDrawn="1">
          <p15:clr>
            <a:srgbClr val="FBAE40"/>
          </p15:clr>
        </p15:guide>
        <p15:guide id="3" orient="horz" pos="132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nhalt mit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3FB304-618D-40B7-940D-69DE27A21968}"/>
              </a:ext>
            </a:extLst>
          </p:cNvPr>
          <p:cNvSpPr>
            <a:spLocks noGrp="1"/>
          </p:cNvSpPr>
          <p:nvPr>
            <p:ph type="title" hasCustomPrompt="1"/>
          </p:nvPr>
        </p:nvSpPr>
        <p:spPr bwMode="black"/>
        <p:txBody>
          <a:bodyPr>
            <a:noAutofit/>
          </a:bodyPr>
          <a:lstStyle>
            <a:lvl1pPr>
              <a:defRPr/>
            </a:lvl1pPr>
          </a:lstStyle>
          <a:p>
            <a:r>
              <a:rPr lang="de-DE" dirty="0"/>
              <a:t>Überschrift einzeilig </a:t>
            </a:r>
            <a:r>
              <a:rPr lang="de-DE" dirty="0" err="1"/>
              <a:t>40pt</a:t>
            </a:r>
            <a:r>
              <a:rPr lang="de-DE" dirty="0"/>
              <a:t> (zweizeilig </a:t>
            </a:r>
            <a:r>
              <a:rPr lang="de-DE" dirty="0" err="1"/>
              <a:t>24pt</a:t>
            </a:r>
            <a:r>
              <a:rPr lang="de-DE" dirty="0"/>
              <a:t>)</a:t>
            </a:r>
          </a:p>
        </p:txBody>
      </p:sp>
      <p:sp>
        <p:nvSpPr>
          <p:cNvPr id="10" name="Bildplatzhalter 9">
            <a:extLst>
              <a:ext uri="{FF2B5EF4-FFF2-40B4-BE49-F238E27FC236}">
                <a16:creationId xmlns:a16="http://schemas.microsoft.com/office/drawing/2014/main" id="{18C1C1B3-2B43-47F5-9FA0-80C6D4477A07}"/>
              </a:ext>
            </a:extLst>
          </p:cNvPr>
          <p:cNvSpPr>
            <a:spLocks noGrp="1"/>
          </p:cNvSpPr>
          <p:nvPr>
            <p:ph type="pic" sz="quarter" idx="13" hasCustomPrompt="1"/>
          </p:nvPr>
        </p:nvSpPr>
        <p:spPr bwMode="ltGray">
          <a:xfrm>
            <a:off x="6240016" y="1484313"/>
            <a:ext cx="5953200" cy="4752000"/>
          </a:xfrm>
        </p:spPr>
        <p:txBody>
          <a:bodyPr bIns="576000" anchor="ctr">
            <a:noAutofit/>
          </a:bodyPr>
          <a:lstStyle>
            <a:lvl1pPr marL="0" indent="0" algn="ctr">
              <a:spcAft>
                <a:spcPts val="0"/>
              </a:spcAft>
              <a:buFont typeface="+mn-lt" panose="020B0604020202020204" pitchFamily="34" charset="0"/>
              <a:buNone/>
              <a:defRPr sz="1000">
                <a:solidFill>
                  <a:schemeClr val="bg2"/>
                </a:solidFill>
                <a:latin typeface="+mn-lt"/>
              </a:defRPr>
            </a:lvl1pPr>
            <a:lvl2pPr marL="0" indent="0" algn="ctr">
              <a:spcAft>
                <a:spcPts val="0"/>
              </a:spcAft>
              <a:buFont typeface="+mn-lt" panose="020B0604020202020204" pitchFamily="34" charset="0"/>
              <a:buNone/>
              <a:defRPr sz="1000">
                <a:solidFill>
                  <a:schemeClr val="bg2"/>
                </a:solidFill>
                <a:latin typeface="+mn-lt"/>
              </a:defRPr>
            </a:lvl2pPr>
            <a:lvl3pPr marL="0" indent="0" algn="ctr">
              <a:spcAft>
                <a:spcPts val="0"/>
              </a:spcAft>
              <a:buNone/>
              <a:defRPr sz="1000">
                <a:solidFill>
                  <a:schemeClr val="bg2"/>
                </a:solidFill>
                <a:latin typeface="+mn-lt"/>
              </a:defRPr>
            </a:lvl3pPr>
            <a:lvl4pPr marL="0" indent="0" algn="ctr">
              <a:spcAft>
                <a:spcPts val="0"/>
              </a:spcAft>
              <a:buNone/>
              <a:defRPr sz="1000">
                <a:solidFill>
                  <a:schemeClr val="bg2"/>
                </a:solidFill>
                <a:latin typeface="+mn-lt"/>
              </a:defRPr>
            </a:lvl4pPr>
            <a:lvl5pPr marL="0" indent="0" algn="ctr">
              <a:spcAft>
                <a:spcPts val="0"/>
              </a:spcAft>
              <a:buNone/>
              <a:tabLst>
                <a:tab pos="2687638" algn="l"/>
              </a:tabLst>
              <a:defRPr sz="1000">
                <a:solidFill>
                  <a:schemeClr val="bg2"/>
                </a:solidFill>
                <a:latin typeface="+mn-lt"/>
              </a:defRPr>
            </a:lvl5pPr>
            <a:lvl6pPr marL="0" indent="0" algn="ctr">
              <a:spcAft>
                <a:spcPts val="0"/>
              </a:spcAft>
              <a:buNone/>
              <a:defRPr sz="1000">
                <a:solidFill>
                  <a:schemeClr val="bg2"/>
                </a:solidFill>
                <a:latin typeface="+mn-lt"/>
              </a:defRPr>
            </a:lvl6pPr>
            <a:lvl7pPr marL="0" indent="0" algn="ctr">
              <a:spcAft>
                <a:spcPts val="0"/>
              </a:spcAft>
              <a:buNone/>
              <a:defRPr sz="1000">
                <a:solidFill>
                  <a:schemeClr val="bg2"/>
                </a:solidFill>
                <a:latin typeface="+mn-lt"/>
              </a:defRPr>
            </a:lvl7pPr>
            <a:lvl8pPr marL="0" indent="0" algn="ctr">
              <a:spcAft>
                <a:spcPts val="0"/>
              </a:spcAft>
              <a:buNone/>
              <a:defRPr sz="1000">
                <a:solidFill>
                  <a:schemeClr val="bg2"/>
                </a:solidFill>
                <a:latin typeface="+mn-lt"/>
              </a:defRPr>
            </a:lvl8pPr>
            <a:lvl9pPr marL="0" indent="0" algn="ctr">
              <a:spcAft>
                <a:spcPts val="0"/>
              </a:spcAft>
              <a:buNone/>
              <a:defRPr sz="1000">
                <a:solidFill>
                  <a:schemeClr val="bg2"/>
                </a:solidFill>
                <a:latin typeface="+mn-lt"/>
              </a:defRPr>
            </a:lvl9pPr>
          </a:lstStyle>
          <a:p>
            <a:pPr lvl="4"/>
            <a:r>
              <a:rPr lang="de-DE" dirty="0"/>
              <a:t>Bild einfügen</a:t>
            </a:r>
          </a:p>
        </p:txBody>
      </p:sp>
      <p:sp>
        <p:nvSpPr>
          <p:cNvPr id="6" name="Inhaltsplatzhalter 5">
            <a:extLst>
              <a:ext uri="{FF2B5EF4-FFF2-40B4-BE49-F238E27FC236}">
                <a16:creationId xmlns:a16="http://schemas.microsoft.com/office/drawing/2014/main" id="{7B4C7612-0C84-4376-B998-B34EAE1F544D}"/>
              </a:ext>
            </a:extLst>
          </p:cNvPr>
          <p:cNvSpPr>
            <a:spLocks noGrp="1"/>
          </p:cNvSpPr>
          <p:nvPr>
            <p:ph sz="quarter" idx="14"/>
          </p:nvPr>
        </p:nvSpPr>
        <p:spPr bwMode="black">
          <a:xfrm>
            <a:off x="624000" y="1484313"/>
            <a:ext cx="5328000" cy="4752000"/>
          </a:xfrm>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Fußzeilenplatzhalter 4">
            <a:extLst>
              <a:ext uri="{FF2B5EF4-FFF2-40B4-BE49-F238E27FC236}">
                <a16:creationId xmlns:a16="http://schemas.microsoft.com/office/drawing/2014/main" id="{CE733019-59A1-468F-8149-C6BE014E078F}"/>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de-DE"/>
              <a:t>AlarmRuf | Das innovative Alarmsystem für Mobilfunk- und Festnetz</a:t>
            </a:r>
            <a:endParaRPr lang="de-DE" dirty="0"/>
          </a:p>
        </p:txBody>
      </p:sp>
      <p:sp>
        <p:nvSpPr>
          <p:cNvPr id="9" name="Foliennummernplatzhalter 5">
            <a:extLst>
              <a:ext uri="{FF2B5EF4-FFF2-40B4-BE49-F238E27FC236}">
                <a16:creationId xmlns:a16="http://schemas.microsoft.com/office/drawing/2014/main" id="{30900683-23B4-4E4B-8F6A-858470B77888}"/>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de-DE" smtClean="0"/>
              <a:pPr/>
              <a:t>‹Nr.›</a:t>
            </a:fld>
            <a:endParaRPr lang="de-DE" dirty="0"/>
          </a:p>
        </p:txBody>
      </p:sp>
    </p:spTree>
    <p:extLst>
      <p:ext uri="{BB962C8B-B14F-4D97-AF65-F5344CB8AC3E}">
        <p14:creationId xmlns:p14="http://schemas.microsoft.com/office/powerpoint/2010/main" val="5139286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ild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902E79-B5C3-4A51-9C68-88010755DDB6}"/>
              </a:ext>
            </a:extLst>
          </p:cNvPr>
          <p:cNvSpPr>
            <a:spLocks noGrp="1"/>
          </p:cNvSpPr>
          <p:nvPr>
            <p:ph type="title" hasCustomPrompt="1"/>
          </p:nvPr>
        </p:nvSpPr>
        <p:spPr bwMode="black"/>
        <p:txBody>
          <a:bodyPr>
            <a:noAutofit/>
          </a:bodyPr>
          <a:lstStyle>
            <a:lvl1pPr>
              <a:defRPr/>
            </a:lvl1pPr>
          </a:lstStyle>
          <a:p>
            <a:r>
              <a:rPr lang="de-DE" dirty="0"/>
              <a:t>Überschrift einzeilig </a:t>
            </a:r>
            <a:r>
              <a:rPr lang="de-DE" dirty="0" err="1"/>
              <a:t>40pt</a:t>
            </a:r>
            <a:r>
              <a:rPr lang="de-DE" dirty="0"/>
              <a:t> (zweizeilig </a:t>
            </a:r>
            <a:r>
              <a:rPr lang="de-DE" dirty="0" err="1"/>
              <a:t>24pt</a:t>
            </a:r>
            <a:r>
              <a:rPr lang="de-DE" dirty="0"/>
              <a:t>)</a:t>
            </a:r>
          </a:p>
        </p:txBody>
      </p:sp>
      <p:sp>
        <p:nvSpPr>
          <p:cNvPr id="8" name="Inhaltsplatzhalter 7">
            <a:extLst>
              <a:ext uri="{FF2B5EF4-FFF2-40B4-BE49-F238E27FC236}">
                <a16:creationId xmlns:a16="http://schemas.microsoft.com/office/drawing/2014/main" id="{9CD48E90-58F3-40B4-B97C-453785FBBABC}"/>
              </a:ext>
            </a:extLst>
          </p:cNvPr>
          <p:cNvSpPr>
            <a:spLocks noGrp="1"/>
          </p:cNvSpPr>
          <p:nvPr>
            <p:ph sz="quarter" idx="12"/>
          </p:nvPr>
        </p:nvSpPr>
        <p:spPr bwMode="black">
          <a:xfrm>
            <a:off x="8112000" y="1484313"/>
            <a:ext cx="3456000" cy="4752000"/>
          </a:xfrm>
        </p:spPr>
        <p:txBody>
          <a:bodyPr>
            <a:noAutofit/>
          </a:bodyPr>
          <a:lstStyle>
            <a:lvl5pPr>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0" name="Bildplatzhalter 9">
            <a:extLst>
              <a:ext uri="{FF2B5EF4-FFF2-40B4-BE49-F238E27FC236}">
                <a16:creationId xmlns:a16="http://schemas.microsoft.com/office/drawing/2014/main" id="{A40AE5EC-538A-4BF1-ABC1-3EE1CF9C15FF}"/>
              </a:ext>
            </a:extLst>
          </p:cNvPr>
          <p:cNvSpPr>
            <a:spLocks noGrp="1"/>
          </p:cNvSpPr>
          <p:nvPr>
            <p:ph type="pic" sz="quarter" idx="13" hasCustomPrompt="1"/>
          </p:nvPr>
        </p:nvSpPr>
        <p:spPr bwMode="ltGray">
          <a:xfrm>
            <a:off x="623392" y="1485312"/>
            <a:ext cx="7200561" cy="4752000"/>
          </a:xfrm>
        </p:spPr>
        <p:txBody>
          <a:bodyPr bIns="576000" anchor="ctr">
            <a:noAutofit/>
          </a:bodyPr>
          <a:lstStyle>
            <a:lvl1pPr marL="0" indent="0" algn="ctr">
              <a:spcAft>
                <a:spcPts val="0"/>
              </a:spcAft>
              <a:buFont typeface="+mn-lt" panose="020B0604020202020204" pitchFamily="34" charset="0"/>
              <a:buNone/>
              <a:defRPr sz="1000">
                <a:solidFill>
                  <a:schemeClr val="tx1"/>
                </a:solidFill>
                <a:latin typeface="+mn-lt"/>
              </a:defRPr>
            </a:lvl1pPr>
            <a:lvl2pPr marL="0" indent="0" algn="ctr">
              <a:spcAft>
                <a:spcPts val="0"/>
              </a:spcAft>
              <a:buFont typeface="+mn-lt" panose="020B0604020202020204" pitchFamily="34" charset="0"/>
              <a:buNone/>
              <a:defRPr sz="1000">
                <a:solidFill>
                  <a:schemeClr val="tx1"/>
                </a:solidFill>
                <a:latin typeface="+mn-lt"/>
              </a:defRPr>
            </a:lvl2pPr>
            <a:lvl3pPr marL="0" indent="0" algn="ctr">
              <a:spcAft>
                <a:spcPts val="0"/>
              </a:spcAft>
              <a:buNone/>
              <a:defRPr sz="1000">
                <a:solidFill>
                  <a:schemeClr val="tx1"/>
                </a:solidFill>
                <a:latin typeface="+mn-lt"/>
              </a:defRPr>
            </a:lvl3pPr>
            <a:lvl4pPr marL="0" indent="0" algn="ctr">
              <a:spcAft>
                <a:spcPts val="0"/>
              </a:spcAft>
              <a:buNone/>
              <a:defRPr sz="1000">
                <a:solidFill>
                  <a:schemeClr val="tx1"/>
                </a:solidFill>
                <a:latin typeface="+mn-lt"/>
              </a:defRPr>
            </a:lvl4pPr>
            <a:lvl5pPr marL="0" indent="0" algn="ctr">
              <a:spcAft>
                <a:spcPts val="0"/>
              </a:spcAft>
              <a:buNone/>
              <a:defRPr sz="1000">
                <a:solidFill>
                  <a:schemeClr val="bg2"/>
                </a:solidFill>
                <a:latin typeface="+mn-lt"/>
              </a:defRPr>
            </a:lvl5pPr>
            <a:lvl6pPr marL="0" indent="0" algn="ctr">
              <a:spcAft>
                <a:spcPts val="0"/>
              </a:spcAft>
              <a:buNone/>
              <a:defRPr sz="1000">
                <a:solidFill>
                  <a:schemeClr val="tx1"/>
                </a:solidFill>
                <a:latin typeface="+mn-lt"/>
              </a:defRPr>
            </a:lvl6pPr>
            <a:lvl7pPr marL="0" indent="0" algn="ctr">
              <a:spcAft>
                <a:spcPts val="0"/>
              </a:spcAft>
              <a:buNone/>
              <a:defRPr sz="1000">
                <a:solidFill>
                  <a:schemeClr val="tx1"/>
                </a:solidFill>
                <a:latin typeface="+mn-lt"/>
              </a:defRPr>
            </a:lvl7pPr>
            <a:lvl8pPr marL="0" indent="0" algn="ctr">
              <a:spcAft>
                <a:spcPts val="0"/>
              </a:spcAft>
              <a:buNone/>
              <a:defRPr sz="1000">
                <a:solidFill>
                  <a:schemeClr val="tx1"/>
                </a:solidFill>
                <a:latin typeface="+mn-lt"/>
              </a:defRPr>
            </a:lvl8pPr>
            <a:lvl9pPr marL="0" indent="0" algn="ctr">
              <a:spcAft>
                <a:spcPts val="0"/>
              </a:spcAft>
              <a:buNone/>
              <a:defRPr sz="1000">
                <a:solidFill>
                  <a:schemeClr val="tx1"/>
                </a:solidFill>
                <a:latin typeface="+mn-lt"/>
              </a:defRPr>
            </a:lvl9pPr>
          </a:lstStyle>
          <a:p>
            <a:pPr lvl="4"/>
            <a:r>
              <a:rPr lang="de-DE" dirty="0"/>
              <a:t>Bild einfügen</a:t>
            </a:r>
          </a:p>
        </p:txBody>
      </p:sp>
      <p:sp>
        <p:nvSpPr>
          <p:cNvPr id="7" name="Fußzeilenplatzhalter 4">
            <a:extLst>
              <a:ext uri="{FF2B5EF4-FFF2-40B4-BE49-F238E27FC236}">
                <a16:creationId xmlns:a16="http://schemas.microsoft.com/office/drawing/2014/main" id="{59951EB1-629C-43B1-A98C-6998C808B085}"/>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de-DE"/>
              <a:t>AlarmRuf | Das innovative Alarmsystem für Mobilfunk- und Festnetz</a:t>
            </a:r>
            <a:endParaRPr lang="de-DE" dirty="0"/>
          </a:p>
        </p:txBody>
      </p:sp>
      <p:sp>
        <p:nvSpPr>
          <p:cNvPr id="13" name="Foliennummernplatzhalter 5">
            <a:extLst>
              <a:ext uri="{FF2B5EF4-FFF2-40B4-BE49-F238E27FC236}">
                <a16:creationId xmlns:a16="http://schemas.microsoft.com/office/drawing/2014/main" id="{F360C192-BE70-4805-9FEF-F274374B650A}"/>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de-DE" smtClean="0"/>
              <a:pPr/>
              <a:t>‹Nr.›</a:t>
            </a:fld>
            <a:endParaRPr lang="de-DE" dirty="0"/>
          </a:p>
        </p:txBody>
      </p:sp>
    </p:spTree>
    <p:extLst>
      <p:ext uri="{BB962C8B-B14F-4D97-AF65-F5344CB8AC3E}">
        <p14:creationId xmlns:p14="http://schemas.microsoft.com/office/powerpoint/2010/main" val="745258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lang 02">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55CF3A-8745-495B-9FFE-CE92A5F4D68B}"/>
              </a:ext>
            </a:extLst>
          </p:cNvPr>
          <p:cNvSpPr>
            <a:spLocks noGrp="1"/>
          </p:cNvSpPr>
          <p:nvPr>
            <p:ph type="ctrTitle"/>
          </p:nvPr>
        </p:nvSpPr>
        <p:spPr bwMode="black">
          <a:xfrm>
            <a:off x="624000" y="477000"/>
            <a:ext cx="6336000" cy="1944000"/>
          </a:xfrm>
        </p:spPr>
        <p:txBody>
          <a:bodyPr lIns="0" anchor="b"/>
          <a:lstStyle>
            <a:lvl1pPr algn="l">
              <a:lnSpc>
                <a:spcPct val="90000"/>
              </a:lnSpc>
              <a:defRPr sz="4000">
                <a:solidFill>
                  <a:schemeClr val="bg1"/>
                </a:solidFill>
              </a:defRPr>
            </a:lvl1pPr>
          </a:lstStyle>
          <a:p>
            <a:r>
              <a:rPr lang="de-DE" dirty="0"/>
              <a:t>Mastertitelformat bearbeiten</a:t>
            </a:r>
          </a:p>
        </p:txBody>
      </p:sp>
      <p:sp>
        <p:nvSpPr>
          <p:cNvPr id="3" name="Untertitel 2">
            <a:extLst>
              <a:ext uri="{FF2B5EF4-FFF2-40B4-BE49-F238E27FC236}">
                <a16:creationId xmlns:a16="http://schemas.microsoft.com/office/drawing/2014/main" id="{2931B0A1-8DE4-4F87-9296-AE72B35697A6}"/>
              </a:ext>
            </a:extLst>
          </p:cNvPr>
          <p:cNvSpPr>
            <a:spLocks noGrp="1"/>
          </p:cNvSpPr>
          <p:nvPr>
            <p:ph type="subTitle" idx="1" hasCustomPrompt="1"/>
          </p:nvPr>
        </p:nvSpPr>
        <p:spPr bwMode="black">
          <a:xfrm>
            <a:off x="624000" y="2601000"/>
            <a:ext cx="5472000" cy="504000"/>
          </a:xfrm>
        </p:spPr>
        <p:txBody>
          <a:bodyPr lIns="0">
            <a:noAutofit/>
          </a:bodyPr>
          <a:lstStyle>
            <a:lvl1pPr marL="0" indent="0" algn="l">
              <a:lnSpc>
                <a:spcPct val="90000"/>
              </a:lnSpc>
              <a:spcAft>
                <a:spcPts val="0"/>
              </a:spcAft>
              <a:buNone/>
              <a:defRPr sz="1800" b="0">
                <a:solidFill>
                  <a:schemeClr val="bg1"/>
                </a:solidFill>
                <a:latin typeface="+mn-lt"/>
              </a:defRPr>
            </a:lvl1pPr>
            <a:lvl2pPr marL="0" indent="0" algn="l">
              <a:lnSpc>
                <a:spcPct val="90000"/>
              </a:lnSpc>
              <a:spcAft>
                <a:spcPts val="0"/>
              </a:spcAft>
              <a:buNone/>
              <a:defRPr sz="1800" b="0">
                <a:solidFill>
                  <a:schemeClr val="bg1"/>
                </a:solidFill>
                <a:latin typeface="+mn-lt"/>
              </a:defRPr>
            </a:lvl2pPr>
            <a:lvl3pPr marL="0" indent="0" algn="l">
              <a:lnSpc>
                <a:spcPct val="90000"/>
              </a:lnSpc>
              <a:spcAft>
                <a:spcPts val="0"/>
              </a:spcAft>
              <a:buNone/>
              <a:defRPr sz="1800" b="0">
                <a:solidFill>
                  <a:schemeClr val="bg1"/>
                </a:solidFill>
                <a:latin typeface="+mn-lt"/>
              </a:defRPr>
            </a:lvl3pPr>
            <a:lvl4pPr marL="0" indent="0" algn="l">
              <a:lnSpc>
                <a:spcPct val="90000"/>
              </a:lnSpc>
              <a:spcAft>
                <a:spcPts val="0"/>
              </a:spcAft>
              <a:buNone/>
              <a:defRPr sz="1800" b="0">
                <a:solidFill>
                  <a:schemeClr val="bg1"/>
                </a:solidFill>
                <a:latin typeface="+mn-lt"/>
              </a:defRPr>
            </a:lvl4pPr>
            <a:lvl5pPr marL="0" indent="0" algn="l">
              <a:lnSpc>
                <a:spcPct val="90000"/>
              </a:lnSpc>
              <a:spcAft>
                <a:spcPts val="0"/>
              </a:spcAft>
              <a:buNone/>
              <a:defRPr sz="1800" b="0">
                <a:solidFill>
                  <a:schemeClr val="bg1"/>
                </a:solidFill>
                <a:latin typeface="+mn-lt"/>
              </a:defRPr>
            </a:lvl5pPr>
            <a:lvl6pPr marL="0" indent="0" algn="l">
              <a:lnSpc>
                <a:spcPct val="90000"/>
              </a:lnSpc>
              <a:spcAft>
                <a:spcPts val="0"/>
              </a:spcAft>
              <a:buNone/>
              <a:defRPr sz="1800" b="0">
                <a:solidFill>
                  <a:schemeClr val="bg1"/>
                </a:solidFill>
                <a:latin typeface="+mn-lt"/>
              </a:defRPr>
            </a:lvl6pPr>
            <a:lvl7pPr marL="0" indent="0" algn="l">
              <a:lnSpc>
                <a:spcPct val="90000"/>
              </a:lnSpc>
              <a:spcAft>
                <a:spcPts val="0"/>
              </a:spcAft>
              <a:buNone/>
              <a:defRPr sz="1800" b="0">
                <a:solidFill>
                  <a:schemeClr val="bg1"/>
                </a:solidFill>
                <a:latin typeface="+mn-lt"/>
              </a:defRPr>
            </a:lvl7pPr>
            <a:lvl8pPr marL="0" indent="0" algn="l">
              <a:lnSpc>
                <a:spcPct val="90000"/>
              </a:lnSpc>
              <a:spcAft>
                <a:spcPts val="0"/>
              </a:spcAft>
              <a:buNone/>
              <a:defRPr sz="1800" b="0">
                <a:solidFill>
                  <a:schemeClr val="bg1"/>
                </a:solidFill>
                <a:latin typeface="+mn-lt"/>
              </a:defRPr>
            </a:lvl8pPr>
            <a:lvl9pPr marL="0" indent="0" algn="l">
              <a:lnSpc>
                <a:spcPct val="90000"/>
              </a:lnSpc>
              <a:spcAft>
                <a:spcPts val="0"/>
              </a:spcAft>
              <a:buNone/>
              <a:defRPr sz="1800" b="0">
                <a:solidFill>
                  <a:schemeClr val="bg1"/>
                </a:solidFill>
                <a:latin typeface="+mn-lt"/>
              </a:defRPr>
            </a:lvl9pPr>
          </a:lstStyle>
          <a:p>
            <a:r>
              <a:rPr lang="de-DE"/>
              <a:t>Untertitel | Autor*in | Ort | Datum</a:t>
            </a:r>
            <a:endParaRPr lang="de-DE" dirty="0"/>
          </a:p>
        </p:txBody>
      </p:sp>
      <p:sp>
        <p:nvSpPr>
          <p:cNvPr id="22" name="Bildplatzhalter 21">
            <a:extLst>
              <a:ext uri="{FF2B5EF4-FFF2-40B4-BE49-F238E27FC236}">
                <a16:creationId xmlns:a16="http://schemas.microsoft.com/office/drawing/2014/main" id="{48E673EF-7D81-46BF-B450-0CBD30E9B8B3}"/>
              </a:ext>
            </a:extLst>
          </p:cNvPr>
          <p:cNvSpPr>
            <a:spLocks noGrp="1"/>
          </p:cNvSpPr>
          <p:nvPr>
            <p:ph type="pic" sz="quarter" idx="10" hasCustomPrompt="1"/>
          </p:nvPr>
        </p:nvSpPr>
        <p:spPr bwMode="ltGray">
          <a:xfrm>
            <a:off x="0" y="0"/>
            <a:ext cx="12192000" cy="6858000"/>
          </a:xfrm>
          <a:custGeom>
            <a:avLst/>
            <a:gdLst>
              <a:gd name="connsiteX0" fmla="*/ 8759999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4509000 h 6858000"/>
              <a:gd name="connsiteX5" fmla="*/ 1 w 12192000"/>
              <a:gd name="connsiteY5" fmla="*/ 4509000 h 6858000"/>
              <a:gd name="connsiteX6" fmla="*/ 1538964 w 12192000"/>
              <a:gd name="connsiteY6" fmla="*/ 4509000 h 6858000"/>
              <a:gd name="connsiteX7" fmla="*/ 1546112 w 12192000"/>
              <a:gd name="connsiteY7" fmla="*/ 4509000 h 6858000"/>
              <a:gd name="connsiteX8" fmla="*/ 1691816 w 12192000"/>
              <a:gd name="connsiteY8" fmla="*/ 4509000 h 6858000"/>
              <a:gd name="connsiteX9" fmla="*/ 1699674 w 12192000"/>
              <a:gd name="connsiteY9" fmla="*/ 4509000 h 6858000"/>
              <a:gd name="connsiteX10" fmla="*/ 1861287 w 12192000"/>
              <a:gd name="connsiteY10" fmla="*/ 4509000 h 6858000"/>
              <a:gd name="connsiteX11" fmla="*/ 1869932 w 12192000"/>
              <a:gd name="connsiteY11" fmla="*/ 4509000 h 6858000"/>
              <a:gd name="connsiteX12" fmla="*/ 2227928 w 12192000"/>
              <a:gd name="connsiteY12" fmla="*/ 4509000 h 6858000"/>
              <a:gd name="connsiteX13" fmla="*/ 2238276 w 12192000"/>
              <a:gd name="connsiteY13" fmla="*/ 4509000 h 6858000"/>
              <a:gd name="connsiteX14" fmla="*/ 2594568 w 12192000"/>
              <a:gd name="connsiteY14" fmla="*/ 4509000 h 6858000"/>
              <a:gd name="connsiteX15" fmla="*/ 2606619 w 12192000"/>
              <a:gd name="connsiteY15" fmla="*/ 4509000 h 6858000"/>
              <a:gd name="connsiteX16" fmla="*/ 2764039 w 12192000"/>
              <a:gd name="connsiteY16" fmla="*/ 4509000 h 6858000"/>
              <a:gd name="connsiteX17" fmla="*/ 2776877 w 12192000"/>
              <a:gd name="connsiteY17" fmla="*/ 4509000 h 6858000"/>
              <a:gd name="connsiteX18" fmla="*/ 2916890 w 12192000"/>
              <a:gd name="connsiteY18" fmla="*/ 4509000 h 6858000"/>
              <a:gd name="connsiteX19" fmla="*/ 2930438 w 12192000"/>
              <a:gd name="connsiteY19" fmla="*/ 4509000 h 6858000"/>
              <a:gd name="connsiteX20" fmla="*/ 6257159 w 12192000"/>
              <a:gd name="connsiteY20" fmla="*/ 4509000 h 6858000"/>
              <a:gd name="connsiteX21" fmla="*/ 6286220 w 12192000"/>
              <a:gd name="connsiteY21" fmla="*/ 4509000 h 6858000"/>
              <a:gd name="connsiteX22" fmla="*/ 6979034 w 12192000"/>
              <a:gd name="connsiteY22" fmla="*/ 3819388 h 6858000"/>
              <a:gd name="connsiteX23" fmla="*/ 6979034 w 12192000"/>
              <a:gd name="connsiteY23" fmla="*/ 3140165 h 6858000"/>
              <a:gd name="connsiteX24" fmla="*/ 7671849 w 12192000"/>
              <a:gd name="connsiteY24" fmla="*/ 2450553 h 6858000"/>
              <a:gd name="connsiteX25" fmla="*/ 8029891 w 12192000"/>
              <a:gd name="connsiteY25" fmla="*/ 2450553 h 6858000"/>
              <a:gd name="connsiteX26" fmla="*/ 8067185 w 12192000"/>
              <a:gd name="connsiteY26" fmla="*/ 2450553 h 6858000"/>
              <a:gd name="connsiteX27" fmla="*/ 8759999 w 12192000"/>
              <a:gd name="connsiteY27" fmla="*/ 17609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192000" h="6858000">
                <a:moveTo>
                  <a:pt x="8759999" y="0"/>
                </a:moveTo>
                <a:lnTo>
                  <a:pt x="12192000" y="0"/>
                </a:lnTo>
                <a:lnTo>
                  <a:pt x="12192000" y="6858000"/>
                </a:lnTo>
                <a:lnTo>
                  <a:pt x="0" y="6858000"/>
                </a:lnTo>
                <a:lnTo>
                  <a:pt x="0" y="4509000"/>
                </a:lnTo>
                <a:lnTo>
                  <a:pt x="1" y="4509000"/>
                </a:lnTo>
                <a:lnTo>
                  <a:pt x="1538964" y="4509000"/>
                </a:lnTo>
                <a:lnTo>
                  <a:pt x="1546112" y="4509000"/>
                </a:lnTo>
                <a:lnTo>
                  <a:pt x="1691816" y="4509000"/>
                </a:lnTo>
                <a:lnTo>
                  <a:pt x="1699674" y="4509000"/>
                </a:lnTo>
                <a:lnTo>
                  <a:pt x="1861287" y="4509000"/>
                </a:lnTo>
                <a:lnTo>
                  <a:pt x="1869932" y="4509000"/>
                </a:lnTo>
                <a:lnTo>
                  <a:pt x="2227928" y="4509000"/>
                </a:lnTo>
                <a:lnTo>
                  <a:pt x="2238276" y="4509000"/>
                </a:lnTo>
                <a:lnTo>
                  <a:pt x="2594568" y="4509000"/>
                </a:lnTo>
                <a:lnTo>
                  <a:pt x="2606619" y="4509000"/>
                </a:lnTo>
                <a:lnTo>
                  <a:pt x="2764039" y="4509000"/>
                </a:lnTo>
                <a:lnTo>
                  <a:pt x="2776877" y="4509000"/>
                </a:lnTo>
                <a:lnTo>
                  <a:pt x="2916890" y="4509000"/>
                </a:lnTo>
                <a:lnTo>
                  <a:pt x="2930438" y="4509000"/>
                </a:lnTo>
                <a:lnTo>
                  <a:pt x="6257159" y="4509000"/>
                </a:lnTo>
                <a:lnTo>
                  <a:pt x="6286220" y="4509000"/>
                </a:lnTo>
                <a:cubicBezTo>
                  <a:pt x="6669812" y="4509000"/>
                  <a:pt x="6979034" y="4199908"/>
                  <a:pt x="6979034" y="3819388"/>
                </a:cubicBezTo>
                <a:lnTo>
                  <a:pt x="6979034" y="3140165"/>
                </a:lnTo>
                <a:cubicBezTo>
                  <a:pt x="6979034" y="2758346"/>
                  <a:pt x="7289562" y="2450553"/>
                  <a:pt x="7671849" y="2450553"/>
                </a:cubicBezTo>
                <a:lnTo>
                  <a:pt x="8029891" y="2450553"/>
                </a:lnTo>
                <a:lnTo>
                  <a:pt x="8067185" y="2450553"/>
                </a:lnTo>
                <a:cubicBezTo>
                  <a:pt x="8450777" y="2450553"/>
                  <a:pt x="8759999" y="2141461"/>
                  <a:pt x="8759999" y="1760941"/>
                </a:cubicBezTo>
                <a:close/>
              </a:path>
            </a:pathLst>
          </a:custGeom>
          <a:solidFill>
            <a:schemeClr val="bg1"/>
          </a:solidFill>
        </p:spPr>
        <p:txBody>
          <a:bodyPr wrap="square" bIns="576000" anchor="ctr">
            <a:noAutofit/>
          </a:bodyPr>
          <a:lstStyle>
            <a:lvl1pPr marL="0" indent="0" algn="ctr">
              <a:spcAft>
                <a:spcPts val="0"/>
              </a:spcAft>
              <a:defRPr sz="1000">
                <a:solidFill>
                  <a:schemeClr val="bg1"/>
                </a:solidFill>
                <a:latin typeface="+mn-lt"/>
              </a:defRPr>
            </a:lvl1pPr>
            <a:lvl2pPr marL="0" indent="0" algn="ctr">
              <a:spcAft>
                <a:spcPts val="0"/>
              </a:spcAft>
              <a:defRPr sz="1000">
                <a:solidFill>
                  <a:schemeClr val="bg1"/>
                </a:solidFill>
                <a:latin typeface="+mn-lt"/>
              </a:defRPr>
            </a:lvl2pPr>
            <a:lvl3pPr marL="0" indent="0" algn="ctr">
              <a:spcAft>
                <a:spcPts val="0"/>
              </a:spcAft>
              <a:defRPr sz="1000">
                <a:solidFill>
                  <a:schemeClr val="bg1"/>
                </a:solidFill>
                <a:latin typeface="+mn-lt"/>
              </a:defRPr>
            </a:lvl3pPr>
            <a:lvl4pPr marL="0" indent="0" algn="ctr">
              <a:spcAft>
                <a:spcPts val="0"/>
              </a:spcAft>
              <a:defRPr sz="1000">
                <a:solidFill>
                  <a:schemeClr val="bg1"/>
                </a:solidFill>
                <a:latin typeface="+mn-lt"/>
              </a:defRPr>
            </a:lvl4pPr>
            <a:lvl5pPr marL="0" indent="0" algn="ctr">
              <a:spcAft>
                <a:spcPts val="0"/>
              </a:spcAft>
              <a:buNone/>
              <a:defRPr sz="1000">
                <a:solidFill>
                  <a:schemeClr val="bg1"/>
                </a:solidFill>
                <a:latin typeface="+mn-lt"/>
              </a:defRPr>
            </a:lvl5pPr>
            <a:lvl6pPr marL="0" indent="0" algn="ctr">
              <a:spcAft>
                <a:spcPts val="0"/>
              </a:spcAft>
              <a:defRPr sz="1000">
                <a:solidFill>
                  <a:schemeClr val="bg1"/>
                </a:solidFill>
                <a:latin typeface="+mn-lt"/>
              </a:defRPr>
            </a:lvl6pPr>
            <a:lvl7pPr marL="0" indent="0" algn="ctr">
              <a:spcAft>
                <a:spcPts val="0"/>
              </a:spcAft>
              <a:defRPr sz="1000">
                <a:solidFill>
                  <a:schemeClr val="bg1"/>
                </a:solidFill>
                <a:latin typeface="+mn-lt"/>
              </a:defRPr>
            </a:lvl7pPr>
            <a:lvl8pPr marL="0" indent="0" algn="ctr">
              <a:spcAft>
                <a:spcPts val="0"/>
              </a:spcAft>
              <a:defRPr sz="1000">
                <a:solidFill>
                  <a:schemeClr val="bg1"/>
                </a:solidFill>
                <a:latin typeface="+mn-lt"/>
              </a:defRPr>
            </a:lvl8pPr>
            <a:lvl9pPr marL="0" indent="0" algn="ctr">
              <a:spcAft>
                <a:spcPts val="0"/>
              </a:spcAft>
              <a:defRPr sz="1000">
                <a:solidFill>
                  <a:schemeClr val="bg1"/>
                </a:solidFill>
                <a:latin typeface="+mn-lt"/>
              </a:defRPr>
            </a:lvl9pPr>
          </a:lstStyle>
          <a:p>
            <a:pPr lvl="0"/>
            <a:r>
              <a:rPr lang="de-DE" dirty="0"/>
              <a:t>Bild einfügen</a:t>
            </a:r>
          </a:p>
        </p:txBody>
      </p:sp>
      <p:pic>
        <p:nvPicPr>
          <p:cNvPr id="9" name="Grafik 8">
            <a:extLst>
              <a:ext uri="{FF2B5EF4-FFF2-40B4-BE49-F238E27FC236}">
                <a16:creationId xmlns:a16="http://schemas.microsoft.com/office/drawing/2014/main" id="{6D71DC6B-AF96-49CD-B1AC-D7C5C5972A6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458329" y="3294037"/>
            <a:ext cx="3493510" cy="840320"/>
          </a:xfrm>
          <a:prstGeom prst="rect">
            <a:avLst/>
          </a:prstGeom>
        </p:spPr>
      </p:pic>
    </p:spTree>
    <p:extLst>
      <p:ext uri="{BB962C8B-B14F-4D97-AF65-F5344CB8AC3E}">
        <p14:creationId xmlns:p14="http://schemas.microsoft.com/office/powerpoint/2010/main" val="27139645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ild vollflächig">
    <p:spTree>
      <p:nvGrpSpPr>
        <p:cNvPr id="1" name=""/>
        <p:cNvGrpSpPr/>
        <p:nvPr/>
      </p:nvGrpSpPr>
      <p:grpSpPr>
        <a:xfrm>
          <a:off x="0" y="0"/>
          <a:ext cx="0" cy="0"/>
          <a:chOff x="0" y="0"/>
          <a:chExt cx="0" cy="0"/>
        </a:xfrm>
      </p:grpSpPr>
      <p:sp>
        <p:nvSpPr>
          <p:cNvPr id="7" name="Bildplatzhalter 6">
            <a:extLst>
              <a:ext uri="{FF2B5EF4-FFF2-40B4-BE49-F238E27FC236}">
                <a16:creationId xmlns:a16="http://schemas.microsoft.com/office/drawing/2014/main" id="{758364E8-4ECD-4C26-A5E5-021E95A628B2}"/>
              </a:ext>
            </a:extLst>
          </p:cNvPr>
          <p:cNvSpPr>
            <a:spLocks noGrp="1"/>
          </p:cNvSpPr>
          <p:nvPr>
            <p:ph type="pic" sz="quarter" idx="10" hasCustomPrompt="1"/>
          </p:nvPr>
        </p:nvSpPr>
        <p:spPr bwMode="ltGray">
          <a:xfrm>
            <a:off x="0" y="0"/>
            <a:ext cx="12192000" cy="6858000"/>
          </a:xfrm>
        </p:spPr>
        <p:txBody>
          <a:bodyPr bIns="576000" anchor="ctr">
            <a:noAutofit/>
          </a:bodyPr>
          <a:lstStyle>
            <a:lvl1pPr marL="0" indent="0" algn="ctr">
              <a:spcAft>
                <a:spcPts val="0"/>
              </a:spcAft>
              <a:buFont typeface="+mn-lt" panose="020B0604020202020204" pitchFamily="34" charset="0"/>
              <a:buNone/>
              <a:tabLst/>
              <a:defRPr sz="1000">
                <a:solidFill>
                  <a:schemeClr val="bg2"/>
                </a:solidFill>
                <a:latin typeface="+mn-lt"/>
              </a:defRPr>
            </a:lvl1pPr>
            <a:lvl2pPr marL="0" indent="0" algn="ctr">
              <a:spcAft>
                <a:spcPts val="0"/>
              </a:spcAft>
              <a:buFont typeface="+mn-lt" panose="020B0604020202020204" pitchFamily="34" charset="0"/>
              <a:buNone/>
              <a:tabLst/>
              <a:defRPr sz="1000">
                <a:solidFill>
                  <a:schemeClr val="bg2"/>
                </a:solidFill>
                <a:latin typeface="+mn-lt"/>
              </a:defRPr>
            </a:lvl2pPr>
            <a:lvl3pPr marL="0" indent="0" algn="ctr">
              <a:spcAft>
                <a:spcPts val="0"/>
              </a:spcAft>
              <a:buNone/>
              <a:tabLst/>
              <a:defRPr sz="1000">
                <a:solidFill>
                  <a:schemeClr val="bg2"/>
                </a:solidFill>
                <a:latin typeface="+mn-lt"/>
              </a:defRPr>
            </a:lvl3pPr>
            <a:lvl4pPr marL="0" indent="0" algn="ctr">
              <a:spcAft>
                <a:spcPts val="0"/>
              </a:spcAft>
              <a:buNone/>
              <a:tabLst/>
              <a:defRPr sz="1000">
                <a:solidFill>
                  <a:schemeClr val="bg2"/>
                </a:solidFill>
                <a:latin typeface="+mn-lt"/>
              </a:defRPr>
            </a:lvl4pPr>
            <a:lvl5pPr marL="0" indent="0" algn="ctr">
              <a:spcAft>
                <a:spcPts val="0"/>
              </a:spcAft>
              <a:buNone/>
              <a:tabLst/>
              <a:defRPr sz="1000">
                <a:solidFill>
                  <a:schemeClr val="bg2"/>
                </a:solidFill>
                <a:latin typeface="+mn-lt"/>
              </a:defRPr>
            </a:lvl5pPr>
            <a:lvl6pPr marL="0" indent="0" algn="ctr">
              <a:spcAft>
                <a:spcPts val="0"/>
              </a:spcAft>
              <a:buNone/>
              <a:tabLst/>
              <a:defRPr sz="1000">
                <a:solidFill>
                  <a:schemeClr val="bg2"/>
                </a:solidFill>
                <a:latin typeface="+mn-lt"/>
              </a:defRPr>
            </a:lvl6pPr>
            <a:lvl7pPr marL="0" indent="0" algn="ctr">
              <a:spcAft>
                <a:spcPts val="0"/>
              </a:spcAft>
              <a:buNone/>
              <a:tabLst/>
              <a:defRPr sz="1000">
                <a:solidFill>
                  <a:schemeClr val="bg2"/>
                </a:solidFill>
                <a:latin typeface="+mn-lt"/>
              </a:defRPr>
            </a:lvl7pPr>
            <a:lvl8pPr marL="0" indent="0" algn="ctr">
              <a:spcAft>
                <a:spcPts val="0"/>
              </a:spcAft>
              <a:buNone/>
              <a:tabLst/>
              <a:defRPr sz="1000">
                <a:solidFill>
                  <a:schemeClr val="bg2"/>
                </a:solidFill>
                <a:latin typeface="+mn-lt"/>
              </a:defRPr>
            </a:lvl8pPr>
            <a:lvl9pPr marL="0" indent="0" algn="ctr">
              <a:spcAft>
                <a:spcPts val="0"/>
              </a:spcAft>
              <a:buNone/>
              <a:tabLst/>
              <a:defRPr sz="1000">
                <a:solidFill>
                  <a:schemeClr val="bg2"/>
                </a:solidFill>
                <a:latin typeface="+mn-lt"/>
              </a:defRPr>
            </a:lvl9pPr>
          </a:lstStyle>
          <a:p>
            <a:pPr lvl="0"/>
            <a:r>
              <a:rPr lang="de-DE" dirty="0"/>
              <a:t>Bild einfügen</a:t>
            </a:r>
          </a:p>
        </p:txBody>
      </p:sp>
    </p:spTree>
    <p:extLst>
      <p:ext uri="{BB962C8B-B14F-4D97-AF65-F5344CB8AC3E}">
        <p14:creationId xmlns:p14="http://schemas.microsoft.com/office/powerpoint/2010/main" val="1066333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ild mit Rand">
    <p:spTree>
      <p:nvGrpSpPr>
        <p:cNvPr id="1" name=""/>
        <p:cNvGrpSpPr/>
        <p:nvPr/>
      </p:nvGrpSpPr>
      <p:grpSpPr>
        <a:xfrm>
          <a:off x="0" y="0"/>
          <a:ext cx="0" cy="0"/>
          <a:chOff x="0" y="0"/>
          <a:chExt cx="0" cy="0"/>
        </a:xfrm>
      </p:grpSpPr>
      <p:sp>
        <p:nvSpPr>
          <p:cNvPr id="7" name="Bildplatzhalter 6">
            <a:extLst>
              <a:ext uri="{FF2B5EF4-FFF2-40B4-BE49-F238E27FC236}">
                <a16:creationId xmlns:a16="http://schemas.microsoft.com/office/drawing/2014/main" id="{758364E8-4ECD-4C26-A5E5-021E95A628B2}"/>
              </a:ext>
            </a:extLst>
          </p:cNvPr>
          <p:cNvSpPr>
            <a:spLocks noGrp="1"/>
          </p:cNvSpPr>
          <p:nvPr>
            <p:ph type="pic" sz="quarter" idx="10" hasCustomPrompt="1"/>
          </p:nvPr>
        </p:nvSpPr>
        <p:spPr bwMode="ltGray">
          <a:xfrm>
            <a:off x="623888" y="0"/>
            <a:ext cx="11568112" cy="6858000"/>
          </a:xfrm>
        </p:spPr>
        <p:txBody>
          <a:bodyPr bIns="576000" anchor="ctr">
            <a:noAutofit/>
          </a:bodyPr>
          <a:lstStyle>
            <a:lvl1pPr marL="0" indent="0" algn="ctr">
              <a:spcAft>
                <a:spcPts val="0"/>
              </a:spcAft>
              <a:buFont typeface="+mn-lt" panose="020B0604020202020204" pitchFamily="34" charset="0"/>
              <a:buNone/>
              <a:tabLst/>
              <a:defRPr sz="1000">
                <a:solidFill>
                  <a:schemeClr val="bg2"/>
                </a:solidFill>
                <a:latin typeface="+mn-lt"/>
              </a:defRPr>
            </a:lvl1pPr>
            <a:lvl2pPr marL="0" indent="0" algn="ctr">
              <a:spcAft>
                <a:spcPts val="0"/>
              </a:spcAft>
              <a:buFont typeface="+mn-lt" panose="020B0604020202020204" pitchFamily="34" charset="0"/>
              <a:buNone/>
              <a:tabLst/>
              <a:defRPr sz="1000">
                <a:solidFill>
                  <a:schemeClr val="bg2"/>
                </a:solidFill>
                <a:latin typeface="+mn-lt"/>
              </a:defRPr>
            </a:lvl2pPr>
            <a:lvl3pPr marL="0" indent="0" algn="ctr">
              <a:spcAft>
                <a:spcPts val="0"/>
              </a:spcAft>
              <a:buNone/>
              <a:tabLst/>
              <a:defRPr sz="1000">
                <a:solidFill>
                  <a:schemeClr val="bg2"/>
                </a:solidFill>
                <a:latin typeface="+mn-lt"/>
              </a:defRPr>
            </a:lvl3pPr>
            <a:lvl4pPr marL="0" indent="0" algn="ctr">
              <a:spcAft>
                <a:spcPts val="0"/>
              </a:spcAft>
              <a:buNone/>
              <a:tabLst/>
              <a:defRPr sz="1000">
                <a:solidFill>
                  <a:schemeClr val="bg2"/>
                </a:solidFill>
                <a:latin typeface="+mn-lt"/>
              </a:defRPr>
            </a:lvl4pPr>
            <a:lvl5pPr marL="0" indent="0" algn="ctr">
              <a:spcAft>
                <a:spcPts val="0"/>
              </a:spcAft>
              <a:buNone/>
              <a:tabLst/>
              <a:defRPr sz="1000">
                <a:solidFill>
                  <a:schemeClr val="bg2"/>
                </a:solidFill>
                <a:latin typeface="+mn-lt"/>
              </a:defRPr>
            </a:lvl5pPr>
            <a:lvl6pPr marL="0" indent="0" algn="ctr">
              <a:spcAft>
                <a:spcPts val="0"/>
              </a:spcAft>
              <a:buNone/>
              <a:tabLst/>
              <a:defRPr sz="1000">
                <a:solidFill>
                  <a:schemeClr val="bg2"/>
                </a:solidFill>
                <a:latin typeface="+mn-lt"/>
              </a:defRPr>
            </a:lvl6pPr>
            <a:lvl7pPr marL="0" indent="0" algn="ctr">
              <a:spcAft>
                <a:spcPts val="0"/>
              </a:spcAft>
              <a:buNone/>
              <a:tabLst/>
              <a:defRPr sz="1000">
                <a:solidFill>
                  <a:schemeClr val="bg2"/>
                </a:solidFill>
                <a:latin typeface="+mn-lt"/>
              </a:defRPr>
            </a:lvl7pPr>
            <a:lvl8pPr marL="0" indent="0" algn="ctr">
              <a:spcAft>
                <a:spcPts val="0"/>
              </a:spcAft>
              <a:buNone/>
              <a:tabLst/>
              <a:defRPr sz="1000">
                <a:solidFill>
                  <a:schemeClr val="bg2"/>
                </a:solidFill>
                <a:latin typeface="+mn-lt"/>
              </a:defRPr>
            </a:lvl8pPr>
            <a:lvl9pPr marL="0" indent="0" algn="ctr">
              <a:spcAft>
                <a:spcPts val="0"/>
              </a:spcAft>
              <a:buNone/>
              <a:tabLst/>
              <a:defRPr sz="1000">
                <a:solidFill>
                  <a:schemeClr val="bg2"/>
                </a:solidFill>
                <a:latin typeface="+mn-lt"/>
              </a:defRPr>
            </a:lvl9pPr>
          </a:lstStyle>
          <a:p>
            <a:pPr lvl="0"/>
            <a:r>
              <a:rPr lang="de-DE" dirty="0"/>
              <a:t>Bild einfügen</a:t>
            </a:r>
          </a:p>
        </p:txBody>
      </p:sp>
    </p:spTree>
    <p:extLst>
      <p:ext uri="{BB962C8B-B14F-4D97-AF65-F5344CB8AC3E}">
        <p14:creationId xmlns:p14="http://schemas.microsoft.com/office/powerpoint/2010/main" val="4152653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kurz 01">
    <p:bg>
      <p:bgPr>
        <a:solidFill>
          <a:schemeClr val="tx2"/>
        </a:solidFill>
        <a:effectLst/>
      </p:bgPr>
    </p:bg>
    <p:spTree>
      <p:nvGrpSpPr>
        <p:cNvPr id="1" name=""/>
        <p:cNvGrpSpPr/>
        <p:nvPr/>
      </p:nvGrpSpPr>
      <p:grpSpPr>
        <a:xfrm>
          <a:off x="0" y="0"/>
          <a:ext cx="0" cy="0"/>
          <a:chOff x="0" y="0"/>
          <a:chExt cx="0" cy="0"/>
        </a:xfrm>
      </p:grpSpPr>
      <p:sp>
        <p:nvSpPr>
          <p:cNvPr id="19" name="Untertitel 2">
            <a:extLst>
              <a:ext uri="{FF2B5EF4-FFF2-40B4-BE49-F238E27FC236}">
                <a16:creationId xmlns:a16="http://schemas.microsoft.com/office/drawing/2014/main" id="{B4DB53C6-4A5C-48C2-AF98-0DC609E20DF5}"/>
              </a:ext>
            </a:extLst>
          </p:cNvPr>
          <p:cNvSpPr>
            <a:spLocks noGrp="1"/>
          </p:cNvSpPr>
          <p:nvPr>
            <p:ph type="subTitle" idx="1" hasCustomPrompt="1"/>
          </p:nvPr>
        </p:nvSpPr>
        <p:spPr bwMode="black">
          <a:xfrm>
            <a:off x="1200000" y="4869000"/>
            <a:ext cx="7488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r>
              <a:rPr lang="de-DE"/>
              <a:t>Untertitel | Autor*in | Ort | Datum</a:t>
            </a:r>
            <a:endParaRPr lang="de-DE" dirty="0"/>
          </a:p>
        </p:txBody>
      </p:sp>
      <p:sp>
        <p:nvSpPr>
          <p:cNvPr id="2" name="Titel 1">
            <a:extLst>
              <a:ext uri="{FF2B5EF4-FFF2-40B4-BE49-F238E27FC236}">
                <a16:creationId xmlns:a16="http://schemas.microsoft.com/office/drawing/2014/main" id="{B92CC7B3-5721-4953-BA56-DB66B3538650}"/>
              </a:ext>
            </a:extLst>
          </p:cNvPr>
          <p:cNvSpPr>
            <a:spLocks noGrp="1"/>
          </p:cNvSpPr>
          <p:nvPr>
            <p:ph type="ctrTitle"/>
          </p:nvPr>
        </p:nvSpPr>
        <p:spPr bwMode="black">
          <a:xfrm>
            <a:off x="1200000" y="2765760"/>
            <a:ext cx="7488000" cy="1944000"/>
          </a:xfrm>
        </p:spPr>
        <p:txBody>
          <a:bodyPr lIns="0" bIns="0" anchor="b"/>
          <a:lstStyle>
            <a:lvl1pPr algn="l">
              <a:lnSpc>
                <a:spcPct val="90000"/>
              </a:lnSpc>
              <a:defRPr sz="7200">
                <a:solidFill>
                  <a:schemeClr val="bg1"/>
                </a:solidFill>
              </a:defRPr>
            </a:lvl1pPr>
          </a:lstStyle>
          <a:p>
            <a:r>
              <a:rPr lang="de-DE"/>
              <a:t>Mastertitelformat bearbeiten</a:t>
            </a:r>
            <a:endParaRPr lang="de-DE" dirty="0"/>
          </a:p>
        </p:txBody>
      </p:sp>
      <p:sp>
        <p:nvSpPr>
          <p:cNvPr id="16" name="Bildplatzhalter 15">
            <a:extLst>
              <a:ext uri="{FF2B5EF4-FFF2-40B4-BE49-F238E27FC236}">
                <a16:creationId xmlns:a16="http://schemas.microsoft.com/office/drawing/2014/main" id="{72DD3FE2-48A3-445F-9843-1184ABBFA867}"/>
              </a:ext>
            </a:extLst>
          </p:cNvPr>
          <p:cNvSpPr>
            <a:spLocks noGrp="1"/>
          </p:cNvSpPr>
          <p:nvPr>
            <p:ph type="pic" sz="quarter" idx="12" hasCustomPrompt="1"/>
          </p:nvPr>
        </p:nvSpPr>
        <p:spPr bwMode="ltGray">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11566846 w 12192000"/>
              <a:gd name="connsiteY3" fmla="*/ 6858000 h 6858000"/>
              <a:gd name="connsiteX4" fmla="*/ 11566846 w 12192000"/>
              <a:gd name="connsiteY4" fmla="*/ 6656132 h 6858000"/>
              <a:gd name="connsiteX5" fmla="*/ 10764446 w 12192000"/>
              <a:gd name="connsiteY5" fmla="*/ 5853732 h 6858000"/>
              <a:gd name="connsiteX6" fmla="*/ 10132176 w 12192000"/>
              <a:gd name="connsiteY6" fmla="*/ 5853732 h 6858000"/>
              <a:gd name="connsiteX7" fmla="*/ 9329777 w 12192000"/>
              <a:gd name="connsiteY7" fmla="*/ 5051333 h 6858000"/>
              <a:gd name="connsiteX8" fmla="*/ 9329777 w 12192000"/>
              <a:gd name="connsiteY8" fmla="*/ 3075805 h 6858000"/>
              <a:gd name="connsiteX9" fmla="*/ 9331046 w 12192000"/>
              <a:gd name="connsiteY9" fmla="*/ 3075805 h 6858000"/>
              <a:gd name="connsiteX10" fmla="*/ 8528647 w 12192000"/>
              <a:gd name="connsiteY10" fmla="*/ 2273406 h 6858000"/>
              <a:gd name="connsiteX11" fmla="*/ 7439314 w 12192000"/>
              <a:gd name="connsiteY11" fmla="*/ 2273406 h 6858000"/>
              <a:gd name="connsiteX12" fmla="*/ 1507655 w 12192000"/>
              <a:gd name="connsiteY12" fmla="*/ 2273406 h 6858000"/>
              <a:gd name="connsiteX13" fmla="*/ 1426399 w 12192000"/>
              <a:gd name="connsiteY13" fmla="*/ 2273406 h 6858000"/>
              <a:gd name="connsiteX14" fmla="*/ 624000 w 12192000"/>
              <a:gd name="connsiteY14" fmla="*/ 3075805 h 6858000"/>
              <a:gd name="connsiteX15" fmla="*/ 624000 w 12192000"/>
              <a:gd name="connsiteY15" fmla="*/ 6858000 h 6858000"/>
              <a:gd name="connsiteX16" fmla="*/ 0 w 12192000"/>
              <a:gd name="connsiteY1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192000" h="6858000">
                <a:moveTo>
                  <a:pt x="0" y="0"/>
                </a:moveTo>
                <a:lnTo>
                  <a:pt x="12192000" y="0"/>
                </a:lnTo>
                <a:lnTo>
                  <a:pt x="12192000" y="6858000"/>
                </a:lnTo>
                <a:lnTo>
                  <a:pt x="11566846" y="6858000"/>
                </a:lnTo>
                <a:lnTo>
                  <a:pt x="11566846" y="6656132"/>
                </a:lnTo>
                <a:cubicBezTo>
                  <a:pt x="11566846" y="6213034"/>
                  <a:pt x="11207543" y="5853732"/>
                  <a:pt x="10764446" y="5853732"/>
                </a:cubicBezTo>
                <a:lnTo>
                  <a:pt x="10132176" y="5853732"/>
                </a:lnTo>
                <a:cubicBezTo>
                  <a:pt x="9689079" y="5853732"/>
                  <a:pt x="9329777" y="5494430"/>
                  <a:pt x="9329777" y="5051333"/>
                </a:cubicBezTo>
                <a:lnTo>
                  <a:pt x="9329777" y="3075805"/>
                </a:lnTo>
                <a:lnTo>
                  <a:pt x="9331046" y="3075805"/>
                </a:lnTo>
                <a:cubicBezTo>
                  <a:pt x="9331046" y="2632708"/>
                  <a:pt x="8971745" y="2273406"/>
                  <a:pt x="8528647" y="2273406"/>
                </a:cubicBezTo>
                <a:lnTo>
                  <a:pt x="7439314" y="2273406"/>
                </a:lnTo>
                <a:lnTo>
                  <a:pt x="1507655" y="2273406"/>
                </a:lnTo>
                <a:lnTo>
                  <a:pt x="1426399" y="2273406"/>
                </a:lnTo>
                <a:cubicBezTo>
                  <a:pt x="983302" y="2273406"/>
                  <a:pt x="624000" y="2632708"/>
                  <a:pt x="624000" y="3075805"/>
                </a:cubicBezTo>
                <a:lnTo>
                  <a:pt x="624000" y="6858000"/>
                </a:lnTo>
                <a:lnTo>
                  <a:pt x="0" y="6858000"/>
                </a:lnTo>
                <a:close/>
              </a:path>
            </a:pathLst>
          </a:custGeom>
          <a:solidFill>
            <a:schemeClr val="bg1"/>
          </a:solidFill>
        </p:spPr>
        <p:txBody>
          <a:bodyPr wrap="square" lIns="0" tIns="0" rIns="0" bIns="576000" anchor="ctr">
            <a:noAutofit/>
          </a:bodyPr>
          <a:lstStyle>
            <a:lvl1pPr marL="0" indent="0" algn="ctr">
              <a:spcAft>
                <a:spcPts val="0"/>
              </a:spcAft>
              <a:buFont typeface="+mn-lt" panose="020B0604020202020204" pitchFamily="34" charset="0"/>
              <a:buNone/>
              <a:defRPr sz="1000">
                <a:solidFill>
                  <a:schemeClr val="bg1"/>
                </a:solidFill>
                <a:latin typeface="+mn-lt"/>
              </a:defRPr>
            </a:lvl1pPr>
            <a:lvl2pPr marL="0" indent="0" algn="ctr">
              <a:spcAft>
                <a:spcPts val="0"/>
              </a:spcAft>
              <a:buFont typeface="+mn-lt" panose="020B0604020202020204" pitchFamily="34" charset="0"/>
              <a:buNone/>
              <a:defRPr sz="1000">
                <a:solidFill>
                  <a:schemeClr val="bg1"/>
                </a:solidFill>
                <a:latin typeface="+mn-lt"/>
              </a:defRPr>
            </a:lvl2pPr>
            <a:lvl3pPr marL="0" indent="0" algn="ctr">
              <a:spcAft>
                <a:spcPts val="0"/>
              </a:spcAft>
              <a:buNone/>
              <a:defRPr sz="1000">
                <a:solidFill>
                  <a:schemeClr val="bg1"/>
                </a:solidFill>
                <a:latin typeface="+mn-lt"/>
              </a:defRPr>
            </a:lvl3pPr>
            <a:lvl4pPr marL="0" indent="0" algn="ctr">
              <a:spcAft>
                <a:spcPts val="0"/>
              </a:spcAft>
              <a:buNone/>
              <a:defRPr sz="1000">
                <a:solidFill>
                  <a:schemeClr val="bg1"/>
                </a:solidFill>
                <a:latin typeface="+mn-lt"/>
              </a:defRPr>
            </a:lvl4pPr>
            <a:lvl5pPr marL="0" indent="0" algn="ctr">
              <a:spcAft>
                <a:spcPts val="0"/>
              </a:spcAft>
              <a:buNone/>
              <a:defRPr sz="1000">
                <a:solidFill>
                  <a:schemeClr val="bg1"/>
                </a:solidFill>
                <a:latin typeface="+mn-lt"/>
              </a:defRPr>
            </a:lvl5pPr>
            <a:lvl6pPr marL="0" indent="0" algn="ctr">
              <a:spcAft>
                <a:spcPts val="0"/>
              </a:spcAft>
              <a:buNone/>
              <a:defRPr sz="1000">
                <a:solidFill>
                  <a:schemeClr val="bg1"/>
                </a:solidFill>
                <a:latin typeface="+mn-lt"/>
              </a:defRPr>
            </a:lvl6pPr>
            <a:lvl7pPr marL="0" indent="0" algn="ctr">
              <a:spcAft>
                <a:spcPts val="0"/>
              </a:spcAft>
              <a:buNone/>
              <a:defRPr sz="1000">
                <a:solidFill>
                  <a:schemeClr val="bg1"/>
                </a:solidFill>
                <a:latin typeface="+mn-lt"/>
              </a:defRPr>
            </a:lvl7pPr>
            <a:lvl8pPr marL="0" indent="0" algn="ctr">
              <a:spcAft>
                <a:spcPts val="0"/>
              </a:spcAft>
              <a:buNone/>
              <a:defRPr sz="1000">
                <a:solidFill>
                  <a:schemeClr val="bg1"/>
                </a:solidFill>
                <a:latin typeface="+mn-lt"/>
              </a:defRPr>
            </a:lvl8pPr>
            <a:lvl9pPr marL="0" indent="0" algn="ctr">
              <a:spcAft>
                <a:spcPts val="0"/>
              </a:spcAft>
              <a:buNone/>
              <a:defRPr sz="1000">
                <a:solidFill>
                  <a:schemeClr val="bg1"/>
                </a:solidFill>
                <a:latin typeface="+mn-lt"/>
              </a:defRPr>
            </a:lvl9pPr>
          </a:lstStyle>
          <a:p>
            <a:pPr lvl="4"/>
            <a:r>
              <a:rPr lang="de-DE" dirty="0"/>
              <a:t>Bild einfügen</a:t>
            </a:r>
          </a:p>
        </p:txBody>
      </p:sp>
      <p:pic>
        <p:nvPicPr>
          <p:cNvPr id="4" name="Grafik 3">
            <a:extLst>
              <a:ext uri="{FF2B5EF4-FFF2-40B4-BE49-F238E27FC236}">
                <a16:creationId xmlns:a16="http://schemas.microsoft.com/office/drawing/2014/main" id="{14FDD70A-4F9F-473B-9136-4362D20C605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028666" y="5565367"/>
            <a:ext cx="3493510" cy="840320"/>
          </a:xfrm>
          <a:prstGeom prst="rect">
            <a:avLst/>
          </a:prstGeom>
        </p:spPr>
      </p:pic>
    </p:spTree>
    <p:extLst>
      <p:ext uri="{BB962C8B-B14F-4D97-AF65-F5344CB8AC3E}">
        <p14:creationId xmlns:p14="http://schemas.microsoft.com/office/powerpoint/2010/main" val="3141995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kurz 02">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776EA0-9308-4136-9D96-5081DF8610AC}"/>
              </a:ext>
            </a:extLst>
          </p:cNvPr>
          <p:cNvSpPr>
            <a:spLocks noGrp="1"/>
          </p:cNvSpPr>
          <p:nvPr>
            <p:ph type="ctrTitle" hasCustomPrompt="1"/>
          </p:nvPr>
        </p:nvSpPr>
        <p:spPr bwMode="black">
          <a:xfrm>
            <a:off x="624000" y="2689950"/>
            <a:ext cx="7704000" cy="2016000"/>
          </a:xfrm>
        </p:spPr>
        <p:txBody>
          <a:bodyPr lIns="0" anchor="b"/>
          <a:lstStyle>
            <a:lvl1pPr algn="l">
              <a:lnSpc>
                <a:spcPct val="90000"/>
              </a:lnSpc>
              <a:defRPr sz="7200">
                <a:solidFill>
                  <a:schemeClr val="bg1"/>
                </a:solidFill>
              </a:defRPr>
            </a:lvl1pPr>
          </a:lstStyle>
          <a:p>
            <a:r>
              <a:rPr lang="de-DE" dirty="0"/>
              <a:t>Titel hinzufügen</a:t>
            </a:r>
          </a:p>
        </p:txBody>
      </p:sp>
      <p:sp>
        <p:nvSpPr>
          <p:cNvPr id="17" name="Untertitel 2">
            <a:extLst>
              <a:ext uri="{FF2B5EF4-FFF2-40B4-BE49-F238E27FC236}">
                <a16:creationId xmlns:a16="http://schemas.microsoft.com/office/drawing/2014/main" id="{768CC432-56E4-4092-B0F1-5C6FD1847CA2}"/>
              </a:ext>
            </a:extLst>
          </p:cNvPr>
          <p:cNvSpPr>
            <a:spLocks noGrp="1"/>
          </p:cNvSpPr>
          <p:nvPr>
            <p:ph type="subTitle" idx="1" hasCustomPrompt="1"/>
          </p:nvPr>
        </p:nvSpPr>
        <p:spPr bwMode="black">
          <a:xfrm>
            <a:off x="624000" y="4869000"/>
            <a:ext cx="7704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r>
              <a:rPr lang="de-DE"/>
              <a:t>Untertitel | Autor*in | Ort | Datum</a:t>
            </a:r>
            <a:endParaRPr lang="de-DE" dirty="0"/>
          </a:p>
        </p:txBody>
      </p:sp>
      <p:sp>
        <p:nvSpPr>
          <p:cNvPr id="24" name="Bildplatzhalter 23">
            <a:extLst>
              <a:ext uri="{FF2B5EF4-FFF2-40B4-BE49-F238E27FC236}">
                <a16:creationId xmlns:a16="http://schemas.microsoft.com/office/drawing/2014/main" id="{A334F372-56B2-4EE2-AF33-FB1BE7DAF483}"/>
              </a:ext>
            </a:extLst>
          </p:cNvPr>
          <p:cNvSpPr>
            <a:spLocks noGrp="1"/>
          </p:cNvSpPr>
          <p:nvPr>
            <p:ph type="pic" sz="quarter" idx="12" hasCustomPrompt="1"/>
          </p:nvPr>
        </p:nvSpPr>
        <p:spPr bwMode="ltGray">
          <a:xfrm>
            <a:off x="0" y="0"/>
            <a:ext cx="12192000" cy="6858000"/>
          </a:xfrm>
          <a:custGeom>
            <a:avLst/>
            <a:gdLst>
              <a:gd name="connsiteX0" fmla="*/ 0 w 12192000"/>
              <a:gd name="connsiteY0" fmla="*/ 6856095 h 6858000"/>
              <a:gd name="connsiteX1" fmla="*/ 1 w 12192000"/>
              <a:gd name="connsiteY1" fmla="*/ 6856095 h 6858000"/>
              <a:gd name="connsiteX2" fmla="*/ 1 w 12192000"/>
              <a:gd name="connsiteY2" fmla="*/ 6858000 h 6858000"/>
              <a:gd name="connsiteX3" fmla="*/ 0 w 12192000"/>
              <a:gd name="connsiteY3" fmla="*/ 6858000 h 6858000"/>
              <a:gd name="connsiteX4" fmla="*/ 0 w 12192000"/>
              <a:gd name="connsiteY4" fmla="*/ 0 h 6858000"/>
              <a:gd name="connsiteX5" fmla="*/ 12192000 w 12192000"/>
              <a:gd name="connsiteY5" fmla="*/ 0 h 6858000"/>
              <a:gd name="connsiteX6" fmla="*/ 12192000 w 12192000"/>
              <a:gd name="connsiteY6" fmla="*/ 6858000 h 6858000"/>
              <a:gd name="connsiteX7" fmla="*/ 9047029 w 12192000"/>
              <a:gd name="connsiteY7" fmla="*/ 6858000 h 6858000"/>
              <a:gd name="connsiteX8" fmla="*/ 9047029 w 12192000"/>
              <a:gd name="connsiteY8" fmla="*/ 5121593 h 6858000"/>
              <a:gd name="connsiteX9" fmla="*/ 9047029 w 12192000"/>
              <a:gd name="connsiteY9" fmla="*/ 2782253 h 6858000"/>
              <a:gd name="connsiteX10" fmla="*/ 9047997 w 12192000"/>
              <a:gd name="connsiteY10" fmla="*/ 2782253 h 6858000"/>
              <a:gd name="connsiteX11" fmla="*/ 8437835 w 12192000"/>
              <a:gd name="connsiteY11" fmla="*/ 2180273 h 6858000"/>
              <a:gd name="connsiteX12" fmla="*/ 8330407 w 12192000"/>
              <a:gd name="connsiteY12" fmla="*/ 2180273 h 6858000"/>
              <a:gd name="connsiteX13" fmla="*/ 8311515 w 12192000"/>
              <a:gd name="connsiteY13" fmla="*/ 2178368 h 6858000"/>
              <a:gd name="connsiteX14" fmla="*/ 7494270 w 12192000"/>
              <a:gd name="connsiteY14" fmla="*/ 2178368 h 6858000"/>
              <a:gd name="connsiteX15" fmla="*/ 1884046 w 12192000"/>
              <a:gd name="connsiteY15" fmla="*/ 2178368 h 6858000"/>
              <a:gd name="connsiteX16" fmla="*/ 1774259 w 12192000"/>
              <a:gd name="connsiteY16" fmla="*/ 2159742 h 6858000"/>
              <a:gd name="connsiteX17" fmla="*/ 1301551 w 12192000"/>
              <a:gd name="connsiteY17" fmla="*/ 1549718 h 6858000"/>
              <a:gd name="connsiteX18" fmla="*/ 1301551 w 12192000"/>
              <a:gd name="connsiteY18" fmla="*/ 1187768 h 6858000"/>
              <a:gd name="connsiteX19" fmla="*/ 788310 w 12192000"/>
              <a:gd name="connsiteY19" fmla="*/ 567195 h 6858000"/>
              <a:gd name="connsiteX20" fmla="*/ 780008 w 12192000"/>
              <a:gd name="connsiteY20" fmla="*/ 566374 h 6858000"/>
              <a:gd name="connsiteX21" fmla="*/ 776508 w 12192000"/>
              <a:gd name="connsiteY21" fmla="*/ 565290 h 6858000"/>
              <a:gd name="connsiteX22" fmla="*/ 648653 w 12192000"/>
              <a:gd name="connsiteY22" fmla="*/ 552450 h 6858000"/>
              <a:gd name="connsiteX23" fmla="*/ 0 w 12192000"/>
              <a:gd name="connsiteY23" fmla="*/ 5524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192000" h="6858000">
                <a:moveTo>
                  <a:pt x="0" y="6856095"/>
                </a:moveTo>
                <a:lnTo>
                  <a:pt x="1" y="6856095"/>
                </a:lnTo>
                <a:lnTo>
                  <a:pt x="1" y="6858000"/>
                </a:lnTo>
                <a:lnTo>
                  <a:pt x="0" y="6858000"/>
                </a:lnTo>
                <a:close/>
                <a:moveTo>
                  <a:pt x="0" y="0"/>
                </a:moveTo>
                <a:lnTo>
                  <a:pt x="12192000" y="0"/>
                </a:lnTo>
                <a:lnTo>
                  <a:pt x="12192000" y="6858000"/>
                </a:lnTo>
                <a:lnTo>
                  <a:pt x="9047029" y="6858000"/>
                </a:lnTo>
                <a:cubicBezTo>
                  <a:pt x="9047029" y="6858000"/>
                  <a:pt x="9047029" y="5454015"/>
                  <a:pt x="9047029" y="5121593"/>
                </a:cubicBezTo>
                <a:lnTo>
                  <a:pt x="9047029" y="2782253"/>
                </a:lnTo>
                <a:lnTo>
                  <a:pt x="9047997" y="2782253"/>
                </a:lnTo>
                <a:cubicBezTo>
                  <a:pt x="9048963" y="2449830"/>
                  <a:pt x="8775310" y="2180273"/>
                  <a:pt x="8437835" y="2180273"/>
                </a:cubicBezTo>
                <a:lnTo>
                  <a:pt x="8330407" y="2180273"/>
                </a:lnTo>
                <a:lnTo>
                  <a:pt x="8311515" y="2178368"/>
                </a:lnTo>
                <a:lnTo>
                  <a:pt x="7494270" y="2178368"/>
                </a:lnTo>
                <a:lnTo>
                  <a:pt x="1884046" y="2178368"/>
                </a:lnTo>
                <a:lnTo>
                  <a:pt x="1774259" y="2159742"/>
                </a:lnTo>
                <a:cubicBezTo>
                  <a:pt x="1501443" y="2086452"/>
                  <a:pt x="1301551" y="1841421"/>
                  <a:pt x="1301551" y="1549718"/>
                </a:cubicBezTo>
                <a:lnTo>
                  <a:pt x="1301551" y="1187768"/>
                </a:lnTo>
                <a:cubicBezTo>
                  <a:pt x="1301551" y="881063"/>
                  <a:pt x="1081670" y="626135"/>
                  <a:pt x="788310" y="567195"/>
                </a:cubicBezTo>
                <a:lnTo>
                  <a:pt x="780008" y="566374"/>
                </a:lnTo>
                <a:lnTo>
                  <a:pt x="776508" y="565290"/>
                </a:lnTo>
                <a:cubicBezTo>
                  <a:pt x="735227" y="556870"/>
                  <a:pt x="692468" y="552450"/>
                  <a:pt x="648653" y="552450"/>
                </a:cubicBezTo>
                <a:lnTo>
                  <a:pt x="0" y="552450"/>
                </a:lnTo>
                <a:close/>
              </a:path>
            </a:pathLst>
          </a:custGeom>
          <a:solidFill>
            <a:schemeClr val="bg1"/>
          </a:solidFill>
        </p:spPr>
        <p:txBody>
          <a:bodyPr wrap="square" bIns="576000" anchor="ctr">
            <a:noAutofit/>
          </a:bodyPr>
          <a:lstStyle>
            <a:lvl1pPr marL="0" indent="0" algn="ctr">
              <a:spcAft>
                <a:spcPts val="0"/>
              </a:spcAft>
              <a:buFont typeface="+mn-lt" panose="020B0604020202020204" pitchFamily="34" charset="0"/>
              <a:buNone/>
              <a:defRPr sz="1000">
                <a:solidFill>
                  <a:schemeClr val="bg1"/>
                </a:solidFill>
                <a:latin typeface="+mn-lt"/>
              </a:defRPr>
            </a:lvl1pPr>
            <a:lvl2pPr marL="0" indent="0" algn="ctr">
              <a:spcAft>
                <a:spcPts val="0"/>
              </a:spcAft>
              <a:buFont typeface="+mn-lt" panose="020B0604020202020204" pitchFamily="34" charset="0"/>
              <a:buNone/>
              <a:defRPr sz="1000">
                <a:solidFill>
                  <a:schemeClr val="bg1"/>
                </a:solidFill>
                <a:latin typeface="+mn-lt"/>
              </a:defRPr>
            </a:lvl2pPr>
            <a:lvl3pPr marL="0" indent="0" algn="ctr">
              <a:spcAft>
                <a:spcPts val="0"/>
              </a:spcAft>
              <a:buNone/>
              <a:defRPr sz="1000">
                <a:solidFill>
                  <a:schemeClr val="bg1"/>
                </a:solidFill>
                <a:latin typeface="+mn-lt"/>
              </a:defRPr>
            </a:lvl3pPr>
            <a:lvl4pPr marL="0" indent="0" algn="ctr">
              <a:spcAft>
                <a:spcPts val="0"/>
              </a:spcAft>
              <a:buNone/>
              <a:defRPr sz="1000">
                <a:solidFill>
                  <a:schemeClr val="bg1"/>
                </a:solidFill>
                <a:latin typeface="+mn-lt"/>
              </a:defRPr>
            </a:lvl4pPr>
            <a:lvl5pPr marL="0" indent="0" algn="ctr">
              <a:spcAft>
                <a:spcPts val="0"/>
              </a:spcAft>
              <a:buNone/>
              <a:defRPr sz="1000">
                <a:solidFill>
                  <a:schemeClr val="bg1"/>
                </a:solidFill>
                <a:latin typeface="+mn-lt"/>
              </a:defRPr>
            </a:lvl5pPr>
            <a:lvl6pPr marL="0" indent="0" algn="ctr">
              <a:spcAft>
                <a:spcPts val="0"/>
              </a:spcAft>
              <a:buNone/>
              <a:defRPr sz="1000">
                <a:solidFill>
                  <a:schemeClr val="bg1"/>
                </a:solidFill>
                <a:latin typeface="+mn-lt"/>
              </a:defRPr>
            </a:lvl6pPr>
            <a:lvl7pPr marL="0" indent="0" algn="ctr">
              <a:spcAft>
                <a:spcPts val="0"/>
              </a:spcAft>
              <a:buNone/>
              <a:defRPr sz="1000">
                <a:solidFill>
                  <a:schemeClr val="bg1"/>
                </a:solidFill>
                <a:latin typeface="+mn-lt"/>
              </a:defRPr>
            </a:lvl7pPr>
            <a:lvl8pPr marL="0" indent="0" algn="ctr">
              <a:spcAft>
                <a:spcPts val="0"/>
              </a:spcAft>
              <a:buNone/>
              <a:defRPr sz="1000">
                <a:solidFill>
                  <a:schemeClr val="bg1"/>
                </a:solidFill>
                <a:latin typeface="+mn-lt"/>
              </a:defRPr>
            </a:lvl8pPr>
            <a:lvl9pPr marL="0" indent="0" algn="ctr">
              <a:spcAft>
                <a:spcPts val="0"/>
              </a:spcAft>
              <a:buNone/>
              <a:defRPr sz="1000">
                <a:solidFill>
                  <a:schemeClr val="bg1"/>
                </a:solidFill>
                <a:latin typeface="+mn-lt"/>
              </a:defRPr>
            </a:lvl9pPr>
          </a:lstStyle>
          <a:p>
            <a:pPr lvl="0"/>
            <a:r>
              <a:rPr lang="de-DE" dirty="0"/>
              <a:t>Bild einfügen</a:t>
            </a:r>
          </a:p>
        </p:txBody>
      </p:sp>
      <p:pic>
        <p:nvPicPr>
          <p:cNvPr id="4" name="Grafik 3">
            <a:extLst>
              <a:ext uri="{FF2B5EF4-FFF2-40B4-BE49-F238E27FC236}">
                <a16:creationId xmlns:a16="http://schemas.microsoft.com/office/drawing/2014/main" id="{E52F32E8-3928-4537-8B47-FE8BDBB60B6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457108" y="5565367"/>
            <a:ext cx="3493510" cy="840320"/>
          </a:xfrm>
          <a:prstGeom prst="rect">
            <a:avLst/>
          </a:prstGeom>
        </p:spPr>
      </p:pic>
    </p:spTree>
    <p:extLst>
      <p:ext uri="{BB962C8B-B14F-4D97-AF65-F5344CB8AC3E}">
        <p14:creationId xmlns:p14="http://schemas.microsoft.com/office/powerpoint/2010/main" val="343814022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Kapiteltrenner 01">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5287F2-4C81-49CB-BD75-94BEC6AF1BFF}"/>
              </a:ext>
            </a:extLst>
          </p:cNvPr>
          <p:cNvSpPr>
            <a:spLocks noGrp="1"/>
          </p:cNvSpPr>
          <p:nvPr>
            <p:ph type="title" hasCustomPrompt="1"/>
          </p:nvPr>
        </p:nvSpPr>
        <p:spPr bwMode="black">
          <a:xfrm>
            <a:off x="4656000" y="1989000"/>
            <a:ext cx="6912000" cy="2448000"/>
          </a:xfrm>
        </p:spPr>
        <p:txBody>
          <a:bodyPr anchor="b"/>
          <a:lstStyle>
            <a:lvl1pPr>
              <a:lnSpc>
                <a:spcPct val="90000"/>
              </a:lnSpc>
              <a:defRPr sz="6000">
                <a:solidFill>
                  <a:schemeClr val="bg1"/>
                </a:solidFill>
              </a:defRPr>
            </a:lvl1pPr>
          </a:lstStyle>
          <a:p>
            <a:r>
              <a:rPr lang="de-DE" dirty="0"/>
              <a:t>Eine </a:t>
            </a:r>
            <a:r>
              <a:rPr lang="de-DE" dirty="0" err="1"/>
              <a:t>Trennerseite</a:t>
            </a:r>
            <a:r>
              <a:rPr lang="de-DE" dirty="0"/>
              <a:t>, </a:t>
            </a:r>
            <a:br>
              <a:rPr lang="de-DE" dirty="0"/>
            </a:br>
            <a:r>
              <a:rPr lang="de-DE" dirty="0"/>
              <a:t>um die Kapitel </a:t>
            </a:r>
            <a:br>
              <a:rPr lang="de-DE" dirty="0"/>
            </a:br>
            <a:r>
              <a:rPr lang="de-DE" dirty="0"/>
              <a:t>zu unterscheiden</a:t>
            </a:r>
          </a:p>
        </p:txBody>
      </p:sp>
      <p:sp>
        <p:nvSpPr>
          <p:cNvPr id="24" name="Untertitel 2">
            <a:extLst>
              <a:ext uri="{FF2B5EF4-FFF2-40B4-BE49-F238E27FC236}">
                <a16:creationId xmlns:a16="http://schemas.microsoft.com/office/drawing/2014/main" id="{E3FD7DC8-726A-46D4-A85A-BF1992E82104}"/>
              </a:ext>
            </a:extLst>
          </p:cNvPr>
          <p:cNvSpPr>
            <a:spLocks noGrp="1"/>
          </p:cNvSpPr>
          <p:nvPr>
            <p:ph type="subTitle" idx="1" hasCustomPrompt="1"/>
          </p:nvPr>
        </p:nvSpPr>
        <p:spPr bwMode="black">
          <a:xfrm>
            <a:off x="4656000" y="4604814"/>
            <a:ext cx="6912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pPr marL="0" marR="0" lvl="4" indent="0" algn="l" defTabSz="914400" rtl="0" eaLnBrk="1" fontAlgn="auto" latinLnBrk="0" hangingPunct="1">
              <a:lnSpc>
                <a:spcPct val="90000"/>
              </a:lnSpc>
              <a:spcBef>
                <a:spcPts val="0"/>
              </a:spcBef>
              <a:spcAft>
                <a:spcPts val="0"/>
              </a:spcAft>
              <a:buClr>
                <a:schemeClr val="tx2"/>
              </a:buClr>
              <a:buSzPct val="70000"/>
              <a:buFont typeface="+mn-lt" panose="05020102010507070707" pitchFamily="18" charset="2"/>
              <a:buNone/>
              <a:tabLst/>
              <a:defRPr/>
            </a:pPr>
            <a:r>
              <a:rPr lang="de-DE" dirty="0"/>
              <a:t>Hier könnte eine kurze Kapitelbeschreibung stehen.</a:t>
            </a:r>
          </a:p>
        </p:txBody>
      </p:sp>
      <p:sp>
        <p:nvSpPr>
          <p:cNvPr id="22" name="Bildplatzhalter 21">
            <a:extLst>
              <a:ext uri="{FF2B5EF4-FFF2-40B4-BE49-F238E27FC236}">
                <a16:creationId xmlns:a16="http://schemas.microsoft.com/office/drawing/2014/main" id="{6A8ADA5C-DC72-433A-8A72-6B603222FD96}"/>
              </a:ext>
            </a:extLst>
          </p:cNvPr>
          <p:cNvSpPr>
            <a:spLocks noGrp="1"/>
          </p:cNvSpPr>
          <p:nvPr>
            <p:ph type="pic" sz="quarter" idx="12" hasCustomPrompt="1"/>
          </p:nvPr>
        </p:nvSpPr>
        <p:spPr bwMode="ltGray">
          <a:xfrm>
            <a:off x="1" y="0"/>
            <a:ext cx="8264854" cy="6858000"/>
          </a:xfrm>
          <a:custGeom>
            <a:avLst/>
            <a:gdLst>
              <a:gd name="connsiteX0" fmla="*/ 0 w 8264854"/>
              <a:gd name="connsiteY0" fmla="*/ 0 h 6858000"/>
              <a:gd name="connsiteX1" fmla="*/ 8264854 w 8264854"/>
              <a:gd name="connsiteY1" fmla="*/ 0 h 6858000"/>
              <a:gd name="connsiteX2" fmla="*/ 8263583 w 8264854"/>
              <a:gd name="connsiteY2" fmla="*/ 468273 h 6858000"/>
              <a:gd name="connsiteX3" fmla="*/ 8262290 w 8264854"/>
              <a:gd name="connsiteY3" fmla="*/ 944495 h 6858000"/>
              <a:gd name="connsiteX4" fmla="*/ 7719043 w 8264854"/>
              <a:gd name="connsiteY4" fmla="*/ 1488440 h 6858000"/>
              <a:gd name="connsiteX5" fmla="*/ 4623367 w 8264854"/>
              <a:gd name="connsiteY5" fmla="*/ 1488440 h 6858000"/>
              <a:gd name="connsiteX6" fmla="*/ 4080121 w 8264854"/>
              <a:gd name="connsiteY6" fmla="*/ 2032385 h 6858000"/>
              <a:gd name="connsiteX7" fmla="*/ 4081046 w 8264854"/>
              <a:gd name="connsiteY7" fmla="*/ 2032385 h 6858000"/>
              <a:gd name="connsiteX8" fmla="*/ 4081046 w 8264854"/>
              <a:gd name="connsiteY8" fmla="*/ 4045072 h 6858000"/>
              <a:gd name="connsiteX9" fmla="*/ 3537798 w 8264854"/>
              <a:gd name="connsiteY9" fmla="*/ 4589017 h 6858000"/>
              <a:gd name="connsiteX10" fmla="*/ 3110235 w 8264854"/>
              <a:gd name="connsiteY10" fmla="*/ 4589017 h 6858000"/>
              <a:gd name="connsiteX11" fmla="*/ 2566987 w 8264854"/>
              <a:gd name="connsiteY11" fmla="*/ 5132963 h 6858000"/>
              <a:gd name="connsiteX12" fmla="*/ 2566987 w 8264854"/>
              <a:gd name="connsiteY12" fmla="*/ 6858000 h 6858000"/>
              <a:gd name="connsiteX13" fmla="*/ 0 w 8264854"/>
              <a:gd name="connsiteY1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64854" h="6858000">
                <a:moveTo>
                  <a:pt x="0" y="0"/>
                </a:moveTo>
                <a:lnTo>
                  <a:pt x="8264854" y="0"/>
                </a:lnTo>
                <a:lnTo>
                  <a:pt x="8263583" y="468273"/>
                </a:lnTo>
                <a:cubicBezTo>
                  <a:pt x="8263152" y="628601"/>
                  <a:pt x="8262721" y="788929"/>
                  <a:pt x="8262290" y="944495"/>
                </a:cubicBezTo>
                <a:cubicBezTo>
                  <a:pt x="8262290" y="1244731"/>
                  <a:pt x="8018893" y="1488440"/>
                  <a:pt x="7719043" y="1488440"/>
                </a:cubicBezTo>
                <a:lnTo>
                  <a:pt x="4623367" y="1488440"/>
                </a:lnTo>
                <a:cubicBezTo>
                  <a:pt x="4323517" y="1488440"/>
                  <a:pt x="4080121" y="1732150"/>
                  <a:pt x="4080121" y="2032385"/>
                </a:cubicBezTo>
                <a:lnTo>
                  <a:pt x="4081046" y="2032385"/>
                </a:lnTo>
                <a:lnTo>
                  <a:pt x="4081046" y="4045072"/>
                </a:lnTo>
                <a:cubicBezTo>
                  <a:pt x="4081046" y="4345308"/>
                  <a:pt x="3837649" y="4589017"/>
                  <a:pt x="3537798" y="4589017"/>
                </a:cubicBezTo>
                <a:lnTo>
                  <a:pt x="3110235" y="4589017"/>
                </a:lnTo>
                <a:cubicBezTo>
                  <a:pt x="2810384" y="4589017"/>
                  <a:pt x="2566987" y="4832727"/>
                  <a:pt x="2566987" y="5132963"/>
                </a:cubicBezTo>
                <a:lnTo>
                  <a:pt x="2566987" y="6858000"/>
                </a:lnTo>
                <a:lnTo>
                  <a:pt x="0" y="6858000"/>
                </a:lnTo>
                <a:close/>
              </a:path>
            </a:pathLst>
          </a:custGeom>
          <a:solidFill>
            <a:schemeClr val="bg1"/>
          </a:solidFill>
        </p:spPr>
        <p:txBody>
          <a:bodyPr wrap="square" bIns="576000" anchor="ctr">
            <a:noAutofit/>
          </a:bodyPr>
          <a:lstStyle>
            <a:lvl1pPr marL="0" indent="0" algn="ctr">
              <a:spcAft>
                <a:spcPts val="0"/>
              </a:spcAft>
              <a:buFont typeface="+mn-lt" panose="020B0604020202020204" pitchFamily="34" charset="0"/>
              <a:buNone/>
              <a:defRPr sz="1000">
                <a:solidFill>
                  <a:schemeClr val="bg2"/>
                </a:solidFill>
                <a:latin typeface="+mn-lt"/>
              </a:defRPr>
            </a:lvl1pPr>
            <a:lvl2pPr marL="0" indent="0" algn="ctr">
              <a:spcAft>
                <a:spcPts val="0"/>
              </a:spcAft>
              <a:buFont typeface="+mn-lt" panose="020B0604020202020204" pitchFamily="34" charset="0"/>
              <a:buNone/>
              <a:defRPr sz="1000">
                <a:solidFill>
                  <a:schemeClr val="bg2"/>
                </a:solidFill>
                <a:latin typeface="+mn-lt"/>
              </a:defRPr>
            </a:lvl2pPr>
            <a:lvl3pPr marL="0" indent="0" algn="ctr">
              <a:spcAft>
                <a:spcPts val="0"/>
              </a:spcAft>
              <a:buNone/>
              <a:defRPr sz="1000">
                <a:solidFill>
                  <a:schemeClr val="bg2"/>
                </a:solidFill>
                <a:latin typeface="+mn-lt"/>
              </a:defRPr>
            </a:lvl3pPr>
            <a:lvl4pPr marL="0" indent="0" algn="ctr">
              <a:spcAft>
                <a:spcPts val="0"/>
              </a:spcAft>
              <a:buNone/>
              <a:defRPr sz="1000">
                <a:solidFill>
                  <a:schemeClr val="bg2"/>
                </a:solidFill>
                <a:latin typeface="+mn-lt"/>
              </a:defRPr>
            </a:lvl4pPr>
            <a:lvl5pPr marL="0" indent="0" algn="ctr">
              <a:spcAft>
                <a:spcPts val="0"/>
              </a:spcAft>
              <a:buNone/>
              <a:defRPr sz="1000">
                <a:solidFill>
                  <a:schemeClr val="bg2"/>
                </a:solidFill>
                <a:latin typeface="+mn-lt"/>
              </a:defRPr>
            </a:lvl5pPr>
            <a:lvl6pPr marL="0" indent="0" algn="ctr">
              <a:spcAft>
                <a:spcPts val="0"/>
              </a:spcAft>
              <a:buNone/>
              <a:defRPr sz="1000">
                <a:solidFill>
                  <a:schemeClr val="bg2"/>
                </a:solidFill>
                <a:latin typeface="+mn-lt"/>
              </a:defRPr>
            </a:lvl6pPr>
            <a:lvl7pPr marL="0" indent="0" algn="ctr">
              <a:spcAft>
                <a:spcPts val="0"/>
              </a:spcAft>
              <a:buNone/>
              <a:defRPr sz="1000">
                <a:solidFill>
                  <a:schemeClr val="bg2"/>
                </a:solidFill>
                <a:latin typeface="+mn-lt"/>
              </a:defRPr>
            </a:lvl7pPr>
            <a:lvl8pPr marL="0" indent="0" algn="ctr">
              <a:spcAft>
                <a:spcPts val="0"/>
              </a:spcAft>
              <a:buNone/>
              <a:defRPr sz="1000">
                <a:solidFill>
                  <a:schemeClr val="bg2"/>
                </a:solidFill>
                <a:latin typeface="+mn-lt"/>
              </a:defRPr>
            </a:lvl8pPr>
            <a:lvl9pPr marL="0" indent="0" algn="ctr">
              <a:spcAft>
                <a:spcPts val="0"/>
              </a:spcAft>
              <a:buNone/>
              <a:defRPr sz="1000">
                <a:solidFill>
                  <a:schemeClr val="bg2"/>
                </a:solidFill>
                <a:latin typeface="+mn-lt"/>
              </a:defRPr>
            </a:lvl9pPr>
          </a:lstStyle>
          <a:p>
            <a:pPr lvl="4"/>
            <a:r>
              <a:rPr lang="de-DE" dirty="0"/>
              <a:t>Bild einfügen</a:t>
            </a:r>
          </a:p>
        </p:txBody>
      </p:sp>
    </p:spTree>
    <p:extLst>
      <p:ext uri="{BB962C8B-B14F-4D97-AF65-F5344CB8AC3E}">
        <p14:creationId xmlns:p14="http://schemas.microsoft.com/office/powerpoint/2010/main" val="233751508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Kapiteltrenner 02">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4369FD-4569-413B-8637-ED89BF8BE49A}"/>
              </a:ext>
            </a:extLst>
          </p:cNvPr>
          <p:cNvSpPr>
            <a:spLocks noGrp="1"/>
          </p:cNvSpPr>
          <p:nvPr>
            <p:ph type="title" hasCustomPrompt="1"/>
          </p:nvPr>
        </p:nvSpPr>
        <p:spPr bwMode="black">
          <a:xfrm>
            <a:off x="624000" y="1989000"/>
            <a:ext cx="6840000" cy="2448000"/>
          </a:xfrm>
        </p:spPr>
        <p:txBody>
          <a:bodyPr anchor="b"/>
          <a:lstStyle>
            <a:lvl1pPr>
              <a:defRPr sz="6000">
                <a:solidFill>
                  <a:schemeClr val="bg1"/>
                </a:solidFill>
              </a:defRPr>
            </a:lvl1pPr>
          </a:lstStyle>
          <a:p>
            <a:r>
              <a:rPr lang="de-DE" dirty="0"/>
              <a:t>Eine </a:t>
            </a:r>
            <a:r>
              <a:rPr lang="de-DE" dirty="0" err="1"/>
              <a:t>Trennerseite</a:t>
            </a:r>
            <a:r>
              <a:rPr lang="de-DE" dirty="0"/>
              <a:t>, </a:t>
            </a:r>
            <a:br>
              <a:rPr lang="de-DE" dirty="0"/>
            </a:br>
            <a:r>
              <a:rPr lang="de-DE" dirty="0"/>
              <a:t>um die Kapitel </a:t>
            </a:r>
            <a:br>
              <a:rPr lang="de-DE" dirty="0"/>
            </a:br>
            <a:r>
              <a:rPr lang="de-DE" dirty="0"/>
              <a:t>zu unterscheiden</a:t>
            </a:r>
          </a:p>
        </p:txBody>
      </p:sp>
      <p:sp>
        <p:nvSpPr>
          <p:cNvPr id="27" name="Untertitel 2">
            <a:extLst>
              <a:ext uri="{FF2B5EF4-FFF2-40B4-BE49-F238E27FC236}">
                <a16:creationId xmlns:a16="http://schemas.microsoft.com/office/drawing/2014/main" id="{A4E67476-8A11-4E03-B57B-AF937AFD8E23}"/>
              </a:ext>
            </a:extLst>
          </p:cNvPr>
          <p:cNvSpPr>
            <a:spLocks noGrp="1"/>
          </p:cNvSpPr>
          <p:nvPr>
            <p:ph type="subTitle" idx="1" hasCustomPrompt="1"/>
          </p:nvPr>
        </p:nvSpPr>
        <p:spPr bwMode="black">
          <a:xfrm>
            <a:off x="624000" y="4604813"/>
            <a:ext cx="6840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pPr marL="0" marR="0" lvl="4" indent="0" algn="l" defTabSz="914400" rtl="0" eaLnBrk="1" fontAlgn="auto" latinLnBrk="0" hangingPunct="1">
              <a:lnSpc>
                <a:spcPct val="90000"/>
              </a:lnSpc>
              <a:spcBef>
                <a:spcPts val="0"/>
              </a:spcBef>
              <a:spcAft>
                <a:spcPts val="0"/>
              </a:spcAft>
              <a:buClr>
                <a:schemeClr val="tx2"/>
              </a:buClr>
              <a:buSzPct val="70000"/>
              <a:buFont typeface="+mn-lt" panose="05020102010507070707" pitchFamily="18" charset="2"/>
              <a:buNone/>
              <a:tabLst/>
              <a:defRPr/>
            </a:pPr>
            <a:r>
              <a:rPr lang="de-DE" dirty="0"/>
              <a:t>Hier könnte eine kurze Kapitelbeschreibung stehen.</a:t>
            </a:r>
          </a:p>
        </p:txBody>
      </p:sp>
      <p:sp>
        <p:nvSpPr>
          <p:cNvPr id="31" name="Bildplatzhalter 30">
            <a:extLst>
              <a:ext uri="{FF2B5EF4-FFF2-40B4-BE49-F238E27FC236}">
                <a16:creationId xmlns:a16="http://schemas.microsoft.com/office/drawing/2014/main" id="{E4373149-AA5B-4292-9664-47F3DBB697D1}"/>
              </a:ext>
            </a:extLst>
          </p:cNvPr>
          <p:cNvSpPr>
            <a:spLocks noGrp="1"/>
          </p:cNvSpPr>
          <p:nvPr>
            <p:ph type="pic" sz="quarter" idx="12" hasCustomPrompt="1"/>
          </p:nvPr>
        </p:nvSpPr>
        <p:spPr bwMode="ltGray">
          <a:xfrm>
            <a:off x="5200614" y="0"/>
            <a:ext cx="6991387" cy="6858000"/>
          </a:xfrm>
          <a:custGeom>
            <a:avLst/>
            <a:gdLst>
              <a:gd name="connsiteX0" fmla="*/ 1020613 w 6991387"/>
              <a:gd name="connsiteY0" fmla="*/ 0 h 6858000"/>
              <a:gd name="connsiteX1" fmla="*/ 6991387 w 6991387"/>
              <a:gd name="connsiteY1" fmla="*/ 0 h 6858000"/>
              <a:gd name="connsiteX2" fmla="*/ 6991387 w 6991387"/>
              <a:gd name="connsiteY2" fmla="*/ 6858000 h 6858000"/>
              <a:gd name="connsiteX3" fmla="*/ 0 w 6991387"/>
              <a:gd name="connsiteY3" fmla="*/ 6858000 h 6858000"/>
              <a:gd name="connsiteX4" fmla="*/ 4907 w 6991387"/>
              <a:gd name="connsiteY4" fmla="*/ 6809259 h 6858000"/>
              <a:gd name="connsiteX5" fmla="*/ 708823 w 6991387"/>
              <a:gd name="connsiteY5" fmla="*/ 6235368 h 6858000"/>
              <a:gd name="connsiteX6" fmla="*/ 2192070 w 6991387"/>
              <a:gd name="connsiteY6" fmla="*/ 6235368 h 6858000"/>
              <a:gd name="connsiteX7" fmla="*/ 2910597 w 6991387"/>
              <a:gd name="connsiteY7" fmla="*/ 5516290 h 6858000"/>
              <a:gd name="connsiteX8" fmla="*/ 2910597 w 6991387"/>
              <a:gd name="connsiteY8" fmla="*/ 1498449 h 6858000"/>
              <a:gd name="connsiteX9" fmla="*/ 2192070 w 6991387"/>
              <a:gd name="connsiteY9" fmla="*/ 779372 h 6858000"/>
              <a:gd name="connsiteX10" fmla="*/ 1739139 w 6991387"/>
              <a:gd name="connsiteY10" fmla="*/ 779372 h 6858000"/>
              <a:gd name="connsiteX11" fmla="*/ 1020613 w 6991387"/>
              <a:gd name="connsiteY11" fmla="*/ 6029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91387" h="6858000">
                <a:moveTo>
                  <a:pt x="1020613" y="0"/>
                </a:moveTo>
                <a:lnTo>
                  <a:pt x="6991387" y="0"/>
                </a:lnTo>
                <a:lnTo>
                  <a:pt x="6991387" y="6858000"/>
                </a:lnTo>
                <a:lnTo>
                  <a:pt x="0" y="6858000"/>
                </a:lnTo>
                <a:lnTo>
                  <a:pt x="4907" y="6809259"/>
                </a:lnTo>
                <a:cubicBezTo>
                  <a:pt x="71970" y="6481145"/>
                  <a:pt x="361908" y="6235368"/>
                  <a:pt x="708823" y="6235368"/>
                </a:cubicBezTo>
                <a:lnTo>
                  <a:pt x="2192070" y="6235368"/>
                </a:lnTo>
                <a:cubicBezTo>
                  <a:pt x="2589827" y="6235368"/>
                  <a:pt x="2910597" y="5913067"/>
                  <a:pt x="2910597" y="5516290"/>
                </a:cubicBezTo>
                <a:lnTo>
                  <a:pt x="2910597" y="1498449"/>
                </a:lnTo>
                <a:cubicBezTo>
                  <a:pt x="2910597" y="1100389"/>
                  <a:pt x="2588544" y="779372"/>
                  <a:pt x="2192070" y="779372"/>
                </a:cubicBezTo>
                <a:lnTo>
                  <a:pt x="1739139" y="779372"/>
                </a:lnTo>
                <a:cubicBezTo>
                  <a:pt x="1341383" y="779372"/>
                  <a:pt x="1020613" y="457071"/>
                  <a:pt x="1020613" y="60294"/>
                </a:cubicBezTo>
                <a:close/>
              </a:path>
            </a:pathLst>
          </a:custGeom>
          <a:solidFill>
            <a:schemeClr val="bg1"/>
          </a:solidFill>
        </p:spPr>
        <p:txBody>
          <a:bodyPr wrap="square" bIns="576000" anchor="ctr">
            <a:noAutofit/>
          </a:bodyPr>
          <a:lstStyle>
            <a:lvl1pPr marL="0" indent="0" algn="ctr">
              <a:spcAft>
                <a:spcPts val="0"/>
              </a:spcAft>
              <a:buFont typeface="+mn-lt" panose="020B0604020202020204" pitchFamily="34" charset="0"/>
              <a:buNone/>
              <a:defRPr sz="1000">
                <a:solidFill>
                  <a:schemeClr val="bg2"/>
                </a:solidFill>
                <a:latin typeface="+mn-lt"/>
              </a:defRPr>
            </a:lvl1pPr>
            <a:lvl2pPr marL="0" indent="0" algn="ctr">
              <a:spcAft>
                <a:spcPts val="0"/>
              </a:spcAft>
              <a:buFont typeface="+mn-lt" panose="020B0604020202020204" pitchFamily="34" charset="0"/>
              <a:buNone/>
              <a:defRPr sz="1000">
                <a:solidFill>
                  <a:schemeClr val="bg2"/>
                </a:solidFill>
                <a:latin typeface="+mn-lt"/>
              </a:defRPr>
            </a:lvl2pPr>
            <a:lvl3pPr marL="0" indent="0" algn="ctr">
              <a:spcAft>
                <a:spcPts val="0"/>
              </a:spcAft>
              <a:buNone/>
              <a:defRPr sz="1000">
                <a:solidFill>
                  <a:schemeClr val="bg2"/>
                </a:solidFill>
                <a:latin typeface="+mn-lt"/>
              </a:defRPr>
            </a:lvl3pPr>
            <a:lvl4pPr marL="0" indent="0" algn="ctr">
              <a:spcAft>
                <a:spcPts val="0"/>
              </a:spcAft>
              <a:buNone/>
              <a:defRPr sz="1000">
                <a:solidFill>
                  <a:schemeClr val="bg2"/>
                </a:solidFill>
                <a:latin typeface="+mn-lt"/>
              </a:defRPr>
            </a:lvl4pPr>
            <a:lvl5pPr marL="0" indent="0" algn="ctr">
              <a:spcAft>
                <a:spcPts val="0"/>
              </a:spcAft>
              <a:buNone/>
              <a:defRPr sz="1000">
                <a:solidFill>
                  <a:schemeClr val="bg2"/>
                </a:solidFill>
                <a:latin typeface="+mn-lt"/>
              </a:defRPr>
            </a:lvl5pPr>
            <a:lvl6pPr marL="0" indent="0" algn="ctr">
              <a:spcAft>
                <a:spcPts val="0"/>
              </a:spcAft>
              <a:buNone/>
              <a:defRPr sz="1000">
                <a:solidFill>
                  <a:schemeClr val="bg2"/>
                </a:solidFill>
                <a:latin typeface="+mn-lt"/>
              </a:defRPr>
            </a:lvl6pPr>
            <a:lvl7pPr marL="0" indent="0" algn="ctr">
              <a:spcAft>
                <a:spcPts val="0"/>
              </a:spcAft>
              <a:buNone/>
              <a:defRPr sz="1000">
                <a:solidFill>
                  <a:schemeClr val="bg2"/>
                </a:solidFill>
                <a:latin typeface="+mn-lt"/>
              </a:defRPr>
            </a:lvl7pPr>
            <a:lvl8pPr marL="0" indent="0" algn="ctr">
              <a:spcAft>
                <a:spcPts val="0"/>
              </a:spcAft>
              <a:buNone/>
              <a:defRPr sz="1000">
                <a:solidFill>
                  <a:schemeClr val="bg2"/>
                </a:solidFill>
                <a:latin typeface="+mn-lt"/>
              </a:defRPr>
            </a:lvl8pPr>
            <a:lvl9pPr marL="0" indent="0" algn="ctr">
              <a:spcAft>
                <a:spcPts val="0"/>
              </a:spcAft>
              <a:buNone/>
              <a:defRPr sz="1000">
                <a:solidFill>
                  <a:schemeClr val="bg2"/>
                </a:solidFill>
                <a:latin typeface="+mn-lt"/>
              </a:defRPr>
            </a:lvl9pPr>
          </a:lstStyle>
          <a:p>
            <a:pPr lvl="0"/>
            <a:r>
              <a:rPr lang="de-DE" dirty="0"/>
              <a:t>Bild einfügen</a:t>
            </a:r>
          </a:p>
        </p:txBody>
      </p:sp>
    </p:spTree>
    <p:extLst>
      <p:ext uri="{BB962C8B-B14F-4D97-AF65-F5344CB8AC3E}">
        <p14:creationId xmlns:p14="http://schemas.microsoft.com/office/powerpoint/2010/main" val="4543016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Kapiteltrenner 03">
    <p:bg>
      <p:bgPr>
        <a:solidFill>
          <a:schemeClr val="tx2"/>
        </a:solidFill>
        <a:effectLst/>
      </p:bgPr>
    </p:bg>
    <p:spTree>
      <p:nvGrpSpPr>
        <p:cNvPr id="1" name=""/>
        <p:cNvGrpSpPr/>
        <p:nvPr/>
      </p:nvGrpSpPr>
      <p:grpSpPr>
        <a:xfrm>
          <a:off x="0" y="0"/>
          <a:ext cx="0" cy="0"/>
          <a:chOff x="0" y="0"/>
          <a:chExt cx="0" cy="0"/>
        </a:xfrm>
      </p:grpSpPr>
      <p:sp>
        <p:nvSpPr>
          <p:cNvPr id="22" name="Titel 1">
            <a:extLst>
              <a:ext uri="{FF2B5EF4-FFF2-40B4-BE49-F238E27FC236}">
                <a16:creationId xmlns:a16="http://schemas.microsoft.com/office/drawing/2014/main" id="{04B637A3-33C5-4A94-B8A3-0C6F5F53D637}"/>
              </a:ext>
            </a:extLst>
          </p:cNvPr>
          <p:cNvSpPr>
            <a:spLocks noGrp="1"/>
          </p:cNvSpPr>
          <p:nvPr>
            <p:ph type="title" hasCustomPrompt="1"/>
          </p:nvPr>
        </p:nvSpPr>
        <p:spPr bwMode="black">
          <a:xfrm>
            <a:off x="5016000" y="1989000"/>
            <a:ext cx="6552000" cy="2448000"/>
          </a:xfrm>
        </p:spPr>
        <p:txBody>
          <a:bodyPr anchor="b"/>
          <a:lstStyle>
            <a:lvl1pPr>
              <a:defRPr sz="6000">
                <a:solidFill>
                  <a:schemeClr val="bg1"/>
                </a:solidFill>
              </a:defRPr>
            </a:lvl1pPr>
          </a:lstStyle>
          <a:p>
            <a:r>
              <a:rPr lang="de-DE" dirty="0"/>
              <a:t>Eine </a:t>
            </a:r>
            <a:r>
              <a:rPr lang="de-DE" dirty="0" err="1"/>
              <a:t>Trennerseite</a:t>
            </a:r>
            <a:r>
              <a:rPr lang="de-DE" dirty="0"/>
              <a:t>, um die Kapitel </a:t>
            </a:r>
            <a:br>
              <a:rPr lang="de-DE" dirty="0"/>
            </a:br>
            <a:r>
              <a:rPr lang="de-DE" dirty="0"/>
              <a:t>zu unterscheiden</a:t>
            </a:r>
          </a:p>
        </p:txBody>
      </p:sp>
      <p:sp>
        <p:nvSpPr>
          <p:cNvPr id="23" name="Untertitel 2">
            <a:extLst>
              <a:ext uri="{FF2B5EF4-FFF2-40B4-BE49-F238E27FC236}">
                <a16:creationId xmlns:a16="http://schemas.microsoft.com/office/drawing/2014/main" id="{E119360A-7028-4033-BE23-C2EE0FCAA94D}"/>
              </a:ext>
            </a:extLst>
          </p:cNvPr>
          <p:cNvSpPr>
            <a:spLocks noGrp="1"/>
          </p:cNvSpPr>
          <p:nvPr>
            <p:ph type="subTitle" idx="1" hasCustomPrompt="1"/>
          </p:nvPr>
        </p:nvSpPr>
        <p:spPr bwMode="black">
          <a:xfrm>
            <a:off x="5016000" y="4604513"/>
            <a:ext cx="6552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pPr lvl="4"/>
            <a:r>
              <a:rPr lang="de-DE" dirty="0"/>
              <a:t>Hier könnte eine kurze Kapitelbeschreibung stehen.</a:t>
            </a:r>
          </a:p>
        </p:txBody>
      </p:sp>
      <p:sp>
        <p:nvSpPr>
          <p:cNvPr id="25" name="Bildplatzhalter 24">
            <a:extLst>
              <a:ext uri="{FF2B5EF4-FFF2-40B4-BE49-F238E27FC236}">
                <a16:creationId xmlns:a16="http://schemas.microsoft.com/office/drawing/2014/main" id="{1CD20AB6-DE4E-4C97-B230-3658F9A8648E}"/>
              </a:ext>
            </a:extLst>
          </p:cNvPr>
          <p:cNvSpPr>
            <a:spLocks noGrp="1"/>
          </p:cNvSpPr>
          <p:nvPr>
            <p:ph type="pic" sz="quarter" idx="12" hasCustomPrompt="1"/>
          </p:nvPr>
        </p:nvSpPr>
        <p:spPr bwMode="ltGray">
          <a:xfrm>
            <a:off x="2" y="-1"/>
            <a:ext cx="7353298" cy="6858001"/>
          </a:xfrm>
          <a:custGeom>
            <a:avLst/>
            <a:gdLst>
              <a:gd name="connsiteX0" fmla="*/ 0 w 7607999"/>
              <a:gd name="connsiteY0" fmla="*/ 0 h 6858001"/>
              <a:gd name="connsiteX1" fmla="*/ 7607999 w 7607999"/>
              <a:gd name="connsiteY1" fmla="*/ 0 h 6858001"/>
              <a:gd name="connsiteX2" fmla="*/ 7607999 w 7607999"/>
              <a:gd name="connsiteY2" fmla="*/ 630974 h 6858001"/>
              <a:gd name="connsiteX3" fmla="*/ 6784305 w 7607999"/>
              <a:gd name="connsiteY3" fmla="*/ 1482877 h 6858001"/>
              <a:gd name="connsiteX4" fmla="*/ 5342841 w 7607999"/>
              <a:gd name="connsiteY4" fmla="*/ 1482877 h 6858001"/>
              <a:gd name="connsiteX5" fmla="*/ 4519148 w 7607999"/>
              <a:gd name="connsiteY5" fmla="*/ 2334779 h 6858001"/>
              <a:gd name="connsiteX6" fmla="*/ 4519148 w 7607999"/>
              <a:gd name="connsiteY6" fmla="*/ 6858001 h 6858001"/>
              <a:gd name="connsiteX7" fmla="*/ 0 w 760799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7999" h="6858001">
                <a:moveTo>
                  <a:pt x="0" y="0"/>
                </a:moveTo>
                <a:lnTo>
                  <a:pt x="7607999" y="0"/>
                </a:lnTo>
                <a:lnTo>
                  <a:pt x="7607999" y="630974"/>
                </a:lnTo>
                <a:cubicBezTo>
                  <a:pt x="7607999" y="1102059"/>
                  <a:pt x="7238465" y="1482877"/>
                  <a:pt x="6784305" y="1482877"/>
                </a:cubicBezTo>
                <a:lnTo>
                  <a:pt x="5342841" y="1482877"/>
                </a:lnTo>
                <a:cubicBezTo>
                  <a:pt x="4888682" y="1482877"/>
                  <a:pt x="4519148" y="1863694"/>
                  <a:pt x="4519148" y="2334779"/>
                </a:cubicBezTo>
                <a:lnTo>
                  <a:pt x="4519148" y="6858001"/>
                </a:lnTo>
                <a:lnTo>
                  <a:pt x="0" y="6858001"/>
                </a:lnTo>
                <a:close/>
              </a:path>
            </a:pathLst>
          </a:custGeom>
          <a:solidFill>
            <a:schemeClr val="bg1"/>
          </a:solidFill>
        </p:spPr>
        <p:txBody>
          <a:bodyPr wrap="square" bIns="576000" anchor="ctr">
            <a:noAutofit/>
          </a:bodyPr>
          <a:lstStyle>
            <a:lvl1pPr marL="0" indent="0" algn="ctr">
              <a:spcAft>
                <a:spcPts val="0"/>
              </a:spcAft>
              <a:buFont typeface="+mn-lt" panose="020B0604020202020204" pitchFamily="34" charset="0"/>
              <a:buNone/>
              <a:defRPr sz="1000">
                <a:solidFill>
                  <a:schemeClr val="bg2"/>
                </a:solidFill>
                <a:latin typeface="+mn-lt"/>
              </a:defRPr>
            </a:lvl1pPr>
            <a:lvl2pPr marL="0" indent="0" algn="ctr">
              <a:spcAft>
                <a:spcPts val="0"/>
              </a:spcAft>
              <a:buFont typeface="+mn-lt" panose="020B0604020202020204" pitchFamily="34" charset="0"/>
              <a:buNone/>
              <a:defRPr sz="1000">
                <a:solidFill>
                  <a:schemeClr val="bg2"/>
                </a:solidFill>
                <a:latin typeface="+mn-lt"/>
              </a:defRPr>
            </a:lvl2pPr>
            <a:lvl3pPr marL="0" indent="0" algn="ctr">
              <a:spcAft>
                <a:spcPts val="0"/>
              </a:spcAft>
              <a:buNone/>
              <a:defRPr sz="1000">
                <a:solidFill>
                  <a:schemeClr val="bg2"/>
                </a:solidFill>
                <a:latin typeface="+mn-lt"/>
              </a:defRPr>
            </a:lvl3pPr>
            <a:lvl4pPr marL="0" indent="0" algn="ctr">
              <a:spcAft>
                <a:spcPts val="0"/>
              </a:spcAft>
              <a:buNone/>
              <a:defRPr sz="1000">
                <a:solidFill>
                  <a:schemeClr val="bg2"/>
                </a:solidFill>
                <a:latin typeface="+mn-lt"/>
              </a:defRPr>
            </a:lvl4pPr>
            <a:lvl5pPr marL="0" indent="0" algn="ctr">
              <a:spcAft>
                <a:spcPts val="0"/>
              </a:spcAft>
              <a:buNone/>
              <a:defRPr sz="1000">
                <a:solidFill>
                  <a:schemeClr val="bg2"/>
                </a:solidFill>
                <a:latin typeface="+mn-lt"/>
              </a:defRPr>
            </a:lvl5pPr>
            <a:lvl6pPr marL="0" indent="0" algn="ctr">
              <a:spcAft>
                <a:spcPts val="0"/>
              </a:spcAft>
              <a:buNone/>
              <a:defRPr sz="1000">
                <a:solidFill>
                  <a:schemeClr val="bg2"/>
                </a:solidFill>
                <a:latin typeface="+mn-lt"/>
              </a:defRPr>
            </a:lvl6pPr>
            <a:lvl7pPr marL="0" indent="0" algn="ctr">
              <a:spcAft>
                <a:spcPts val="0"/>
              </a:spcAft>
              <a:buNone/>
              <a:defRPr sz="1000">
                <a:solidFill>
                  <a:schemeClr val="bg2"/>
                </a:solidFill>
                <a:latin typeface="+mn-lt"/>
              </a:defRPr>
            </a:lvl7pPr>
            <a:lvl8pPr marL="0" indent="0" algn="ctr">
              <a:spcAft>
                <a:spcPts val="0"/>
              </a:spcAft>
              <a:buNone/>
              <a:defRPr sz="1000">
                <a:solidFill>
                  <a:schemeClr val="bg2"/>
                </a:solidFill>
                <a:latin typeface="+mn-lt"/>
              </a:defRPr>
            </a:lvl8pPr>
            <a:lvl9pPr marL="0" indent="0" algn="ctr">
              <a:spcAft>
                <a:spcPts val="0"/>
              </a:spcAft>
              <a:buNone/>
              <a:defRPr sz="1000">
                <a:solidFill>
                  <a:schemeClr val="bg2"/>
                </a:solidFill>
                <a:latin typeface="+mn-lt"/>
              </a:defRPr>
            </a:lvl9pPr>
          </a:lstStyle>
          <a:p>
            <a:pPr lvl="0"/>
            <a:r>
              <a:rPr lang="de-DE" dirty="0"/>
              <a:t>Bild einfügen</a:t>
            </a:r>
          </a:p>
        </p:txBody>
      </p:sp>
    </p:spTree>
    <p:extLst>
      <p:ext uri="{BB962C8B-B14F-4D97-AF65-F5344CB8AC3E}">
        <p14:creationId xmlns:p14="http://schemas.microsoft.com/office/powerpoint/2010/main" val="518306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tx2"/>
        </a:solidFill>
        <a:effectLst/>
      </p:bgPr>
    </p:bg>
    <p:spTree>
      <p:nvGrpSpPr>
        <p:cNvPr id="1" name=""/>
        <p:cNvGrpSpPr/>
        <p:nvPr/>
      </p:nvGrpSpPr>
      <p:grpSpPr>
        <a:xfrm>
          <a:off x="0" y="0"/>
          <a:ext cx="0" cy="0"/>
          <a:chOff x="0" y="0"/>
          <a:chExt cx="0" cy="0"/>
        </a:xfrm>
      </p:grpSpPr>
      <p:sp>
        <p:nvSpPr>
          <p:cNvPr id="17" name="Bildplatzhalter 16">
            <a:extLst>
              <a:ext uri="{FF2B5EF4-FFF2-40B4-BE49-F238E27FC236}">
                <a16:creationId xmlns:a16="http://schemas.microsoft.com/office/drawing/2014/main" id="{9085B700-7E7E-495E-8770-F2C0E4CC3FE1}"/>
              </a:ext>
            </a:extLst>
          </p:cNvPr>
          <p:cNvSpPr>
            <a:spLocks noGrp="1"/>
          </p:cNvSpPr>
          <p:nvPr>
            <p:ph type="pic" sz="quarter" idx="12" hasCustomPrompt="1"/>
          </p:nvPr>
        </p:nvSpPr>
        <p:spPr bwMode="ltGray">
          <a:xfrm>
            <a:off x="5594714" y="0"/>
            <a:ext cx="6597286" cy="6858000"/>
          </a:xfrm>
          <a:custGeom>
            <a:avLst/>
            <a:gdLst>
              <a:gd name="connsiteX0" fmla="*/ 2651633 w 6597286"/>
              <a:gd name="connsiteY0" fmla="*/ 0 h 6858000"/>
              <a:gd name="connsiteX1" fmla="*/ 6597286 w 6597286"/>
              <a:gd name="connsiteY1" fmla="*/ 0 h 6858000"/>
              <a:gd name="connsiteX2" fmla="*/ 6597286 w 6597286"/>
              <a:gd name="connsiteY2" fmla="*/ 6858000 h 6858000"/>
              <a:gd name="connsiteX3" fmla="*/ 0 w 6597286"/>
              <a:gd name="connsiteY3" fmla="*/ 6858000 h 6858000"/>
              <a:gd name="connsiteX4" fmla="*/ 7452 w 6597286"/>
              <a:gd name="connsiteY4" fmla="*/ 6809170 h 6858000"/>
              <a:gd name="connsiteX5" fmla="*/ 885502 w 6597286"/>
              <a:gd name="connsiteY5" fmla="*/ 6093335 h 6858000"/>
              <a:gd name="connsiteX6" fmla="*/ 4140126 w 6597286"/>
              <a:gd name="connsiteY6" fmla="*/ 6093335 h 6858000"/>
              <a:gd name="connsiteX7" fmla="*/ 5036364 w 6597286"/>
              <a:gd name="connsiteY7" fmla="*/ 5172770 h 6858000"/>
              <a:gd name="connsiteX8" fmla="*/ 5036364 w 6597286"/>
              <a:gd name="connsiteY8" fmla="*/ 1590378 h 6858000"/>
              <a:gd name="connsiteX9" fmla="*/ 4140126 w 6597286"/>
              <a:gd name="connsiteY9" fmla="*/ 694140 h 6858000"/>
              <a:gd name="connsiteX10" fmla="*/ 3523003 w 6597286"/>
              <a:gd name="connsiteY10" fmla="*/ 694140 h 6858000"/>
              <a:gd name="connsiteX11" fmla="*/ 2697304 w 6597286"/>
              <a:gd name="connsiteY11" fmla="*/ 1469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97286" h="6858000">
                <a:moveTo>
                  <a:pt x="2651633" y="0"/>
                </a:moveTo>
                <a:lnTo>
                  <a:pt x="6597286" y="0"/>
                </a:lnTo>
                <a:lnTo>
                  <a:pt x="6597286" y="6858000"/>
                </a:lnTo>
                <a:lnTo>
                  <a:pt x="0" y="6858000"/>
                </a:lnTo>
                <a:lnTo>
                  <a:pt x="7452" y="6809170"/>
                </a:lnTo>
                <a:cubicBezTo>
                  <a:pt x="90931" y="6401137"/>
                  <a:pt x="451947" y="6093335"/>
                  <a:pt x="885502" y="6093335"/>
                </a:cubicBezTo>
                <a:lnTo>
                  <a:pt x="4140126" y="6093335"/>
                </a:lnTo>
                <a:cubicBezTo>
                  <a:pt x="4634338" y="6093335"/>
                  <a:pt x="5036364" y="5668262"/>
                  <a:pt x="5036364" y="5172770"/>
                </a:cubicBezTo>
                <a:lnTo>
                  <a:pt x="5036364" y="1590378"/>
                </a:lnTo>
                <a:cubicBezTo>
                  <a:pt x="5036364" y="1096167"/>
                  <a:pt x="4635618" y="694140"/>
                  <a:pt x="4140126" y="694140"/>
                </a:cubicBezTo>
                <a:lnTo>
                  <a:pt x="3523003" y="694140"/>
                </a:lnTo>
                <a:cubicBezTo>
                  <a:pt x="3152344" y="694140"/>
                  <a:pt x="2833540" y="468720"/>
                  <a:pt x="2697304" y="146974"/>
                </a:cubicBezTo>
                <a:close/>
              </a:path>
            </a:pathLst>
          </a:custGeom>
          <a:solidFill>
            <a:schemeClr val="bg1"/>
          </a:solidFill>
        </p:spPr>
        <p:txBody>
          <a:bodyPr wrap="square" bIns="576000" anchor="ctr">
            <a:noAutofit/>
          </a:bodyPr>
          <a:lstStyle>
            <a:lvl1pPr marL="0" indent="0" algn="ctr">
              <a:spcAft>
                <a:spcPts val="0"/>
              </a:spcAft>
              <a:buFont typeface="+mn-lt" panose="020B0604020202020204" pitchFamily="34" charset="0"/>
              <a:buNone/>
              <a:defRPr sz="1000">
                <a:solidFill>
                  <a:schemeClr val="bg1"/>
                </a:solidFill>
                <a:latin typeface="+mn-lt"/>
              </a:defRPr>
            </a:lvl1pPr>
            <a:lvl2pPr marL="0" indent="0" algn="ctr">
              <a:spcAft>
                <a:spcPts val="0"/>
              </a:spcAft>
              <a:buFont typeface="+mn-lt" panose="020B0604020202020204" pitchFamily="34" charset="0"/>
              <a:buNone/>
              <a:defRPr sz="1000">
                <a:solidFill>
                  <a:schemeClr val="bg1"/>
                </a:solidFill>
                <a:latin typeface="+mn-lt"/>
              </a:defRPr>
            </a:lvl2pPr>
            <a:lvl3pPr marL="0" indent="0" algn="ctr">
              <a:spcAft>
                <a:spcPts val="0"/>
              </a:spcAft>
              <a:buNone/>
              <a:defRPr sz="1000">
                <a:solidFill>
                  <a:schemeClr val="bg1"/>
                </a:solidFill>
                <a:latin typeface="+mn-lt"/>
              </a:defRPr>
            </a:lvl3pPr>
            <a:lvl4pPr marL="0" indent="0" algn="ctr">
              <a:spcAft>
                <a:spcPts val="0"/>
              </a:spcAft>
              <a:buNone/>
              <a:defRPr sz="1000">
                <a:solidFill>
                  <a:schemeClr val="bg1"/>
                </a:solidFill>
                <a:latin typeface="+mn-lt"/>
              </a:defRPr>
            </a:lvl4pPr>
            <a:lvl5pPr marL="0" indent="0" algn="ctr">
              <a:spcAft>
                <a:spcPts val="0"/>
              </a:spcAft>
              <a:buNone/>
              <a:defRPr sz="1000">
                <a:solidFill>
                  <a:schemeClr val="bg1"/>
                </a:solidFill>
                <a:latin typeface="+mn-lt"/>
              </a:defRPr>
            </a:lvl5pPr>
            <a:lvl6pPr marL="0" indent="0" algn="ctr">
              <a:spcAft>
                <a:spcPts val="0"/>
              </a:spcAft>
              <a:buNone/>
              <a:defRPr sz="1000">
                <a:solidFill>
                  <a:schemeClr val="bg1"/>
                </a:solidFill>
                <a:latin typeface="+mn-lt"/>
              </a:defRPr>
            </a:lvl6pPr>
            <a:lvl7pPr marL="0" indent="0" algn="ctr">
              <a:spcAft>
                <a:spcPts val="0"/>
              </a:spcAft>
              <a:buNone/>
              <a:defRPr sz="1000">
                <a:solidFill>
                  <a:schemeClr val="bg1"/>
                </a:solidFill>
                <a:latin typeface="+mn-lt"/>
              </a:defRPr>
            </a:lvl7pPr>
            <a:lvl8pPr marL="0" indent="0" algn="ctr">
              <a:spcAft>
                <a:spcPts val="0"/>
              </a:spcAft>
              <a:buNone/>
              <a:defRPr sz="1000">
                <a:solidFill>
                  <a:schemeClr val="bg1"/>
                </a:solidFill>
                <a:latin typeface="+mn-lt"/>
              </a:defRPr>
            </a:lvl8pPr>
            <a:lvl9pPr marL="0" indent="0" algn="ctr">
              <a:spcAft>
                <a:spcPts val="0"/>
              </a:spcAft>
              <a:buNone/>
              <a:defRPr sz="1000">
                <a:solidFill>
                  <a:schemeClr val="bg1"/>
                </a:solidFill>
                <a:latin typeface="+mn-lt"/>
              </a:defRPr>
            </a:lvl9pPr>
          </a:lstStyle>
          <a:p>
            <a:pPr lvl="0"/>
            <a:r>
              <a:rPr lang="de-DE" dirty="0"/>
              <a:t>Weißer Hintergrund oder optional </a:t>
            </a:r>
            <a:br>
              <a:rPr lang="de-DE" dirty="0"/>
            </a:br>
            <a:r>
              <a:rPr lang="de-DE" dirty="0"/>
              <a:t>Verlauf als Bild reinladen</a:t>
            </a:r>
          </a:p>
        </p:txBody>
      </p:sp>
      <p:sp>
        <p:nvSpPr>
          <p:cNvPr id="2" name="Titel 1">
            <a:extLst>
              <a:ext uri="{FF2B5EF4-FFF2-40B4-BE49-F238E27FC236}">
                <a16:creationId xmlns:a16="http://schemas.microsoft.com/office/drawing/2014/main" id="{78830D87-D07A-43A8-A980-AB5EBED7AB32}"/>
              </a:ext>
            </a:extLst>
          </p:cNvPr>
          <p:cNvSpPr>
            <a:spLocks noGrp="1"/>
          </p:cNvSpPr>
          <p:nvPr>
            <p:ph type="title" hasCustomPrompt="1"/>
          </p:nvPr>
        </p:nvSpPr>
        <p:spPr bwMode="black">
          <a:xfrm>
            <a:off x="624000" y="405000"/>
            <a:ext cx="5472000" cy="720000"/>
          </a:xfrm>
        </p:spPr>
        <p:txBody>
          <a:bodyPr/>
          <a:lstStyle>
            <a:lvl1pPr>
              <a:defRPr>
                <a:solidFill>
                  <a:schemeClr val="bg1"/>
                </a:solidFill>
              </a:defRPr>
            </a:lvl1pPr>
          </a:lstStyle>
          <a:p>
            <a:r>
              <a:rPr lang="de-DE" dirty="0"/>
              <a:t>Agenda</a:t>
            </a:r>
          </a:p>
        </p:txBody>
      </p:sp>
    </p:spTree>
    <p:extLst>
      <p:ext uri="{BB962C8B-B14F-4D97-AF65-F5344CB8AC3E}">
        <p14:creationId xmlns:p14="http://schemas.microsoft.com/office/powerpoint/2010/main" val="28188628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EFC226-BB11-4405-967C-3564772CC226}"/>
              </a:ext>
            </a:extLst>
          </p:cNvPr>
          <p:cNvSpPr>
            <a:spLocks noGrp="1"/>
          </p:cNvSpPr>
          <p:nvPr>
            <p:ph type="title" hasCustomPrompt="1"/>
          </p:nvPr>
        </p:nvSpPr>
        <p:spPr bwMode="black"/>
        <p:txBody>
          <a:bodyPr>
            <a:noAutofit/>
          </a:bodyPr>
          <a:lstStyle>
            <a:lvl1pPr>
              <a:defRPr/>
            </a:lvl1pPr>
          </a:lstStyle>
          <a:p>
            <a:r>
              <a:rPr lang="de-DE" dirty="0"/>
              <a:t>Überschrift einzeilig </a:t>
            </a:r>
            <a:r>
              <a:rPr lang="de-DE" dirty="0" err="1"/>
              <a:t>40pt</a:t>
            </a:r>
            <a:r>
              <a:rPr lang="de-DE" dirty="0"/>
              <a:t> (zweizeilig </a:t>
            </a:r>
            <a:r>
              <a:rPr lang="de-DE" dirty="0" err="1"/>
              <a:t>24pt</a:t>
            </a:r>
            <a:r>
              <a:rPr lang="de-DE" dirty="0"/>
              <a:t>)</a:t>
            </a:r>
          </a:p>
        </p:txBody>
      </p:sp>
      <p:sp>
        <p:nvSpPr>
          <p:cNvPr id="7" name="Inhaltsplatzhalter 6">
            <a:extLst>
              <a:ext uri="{FF2B5EF4-FFF2-40B4-BE49-F238E27FC236}">
                <a16:creationId xmlns:a16="http://schemas.microsoft.com/office/drawing/2014/main" id="{46B59290-87BC-4AFB-854D-B3809A4D23C4}"/>
              </a:ext>
            </a:extLst>
          </p:cNvPr>
          <p:cNvSpPr>
            <a:spLocks noGrp="1"/>
          </p:cNvSpPr>
          <p:nvPr>
            <p:ph sz="quarter" idx="12"/>
          </p:nvPr>
        </p:nvSpPr>
        <p:spPr bwMode="gray"/>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6" name="Fußzeilenplatzhalter 4">
            <a:extLst>
              <a:ext uri="{FF2B5EF4-FFF2-40B4-BE49-F238E27FC236}">
                <a16:creationId xmlns:a16="http://schemas.microsoft.com/office/drawing/2014/main" id="{03B8F279-B1D3-43B6-8D86-43D376BF5446}"/>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de-DE"/>
              <a:t>AlarmRuf | Das innovative Alarmsystem für Mobilfunk- und Festnetz</a:t>
            </a:r>
            <a:endParaRPr lang="de-DE" dirty="0"/>
          </a:p>
        </p:txBody>
      </p:sp>
      <p:sp>
        <p:nvSpPr>
          <p:cNvPr id="11" name="Foliennummernplatzhalter 5">
            <a:extLst>
              <a:ext uri="{FF2B5EF4-FFF2-40B4-BE49-F238E27FC236}">
                <a16:creationId xmlns:a16="http://schemas.microsoft.com/office/drawing/2014/main" id="{AFB880FA-6A04-46FF-86EF-D91188145C16}"/>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de-DE" smtClean="0"/>
              <a:pPr/>
              <a:t>‹Nr.›</a:t>
            </a:fld>
            <a:endParaRPr lang="de-DE" dirty="0"/>
          </a:p>
        </p:txBody>
      </p:sp>
    </p:spTree>
    <p:extLst>
      <p:ext uri="{BB962C8B-B14F-4D97-AF65-F5344CB8AC3E}">
        <p14:creationId xmlns:p14="http://schemas.microsoft.com/office/powerpoint/2010/main" val="2771845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8152CBC3-B660-49EC-8CFF-BDC08B2D060E}"/>
              </a:ext>
            </a:extLst>
          </p:cNvPr>
          <p:cNvSpPr>
            <a:spLocks noGrp="1"/>
          </p:cNvSpPr>
          <p:nvPr>
            <p:ph type="title"/>
          </p:nvPr>
        </p:nvSpPr>
        <p:spPr bwMode="black">
          <a:xfrm>
            <a:off x="624000" y="405000"/>
            <a:ext cx="10944000" cy="720000"/>
          </a:xfrm>
          <a:prstGeom prst="rect">
            <a:avLst/>
          </a:prstGeom>
        </p:spPr>
        <p:txBody>
          <a:bodyPr vert="horz" lIns="0" tIns="0" rIns="0" bIns="0" rtlCol="0" anchor="b">
            <a:noAutofit/>
          </a:bodyPr>
          <a:lstStyle/>
          <a:p>
            <a:r>
              <a:rPr lang="de-DE" dirty="0"/>
              <a:t>Überschrift einzeilig </a:t>
            </a:r>
            <a:r>
              <a:rPr lang="de-DE" dirty="0" err="1"/>
              <a:t>40pt</a:t>
            </a:r>
            <a:r>
              <a:rPr lang="de-DE" dirty="0"/>
              <a:t> (zweizeilig </a:t>
            </a:r>
            <a:r>
              <a:rPr lang="de-DE" dirty="0" err="1"/>
              <a:t>24pt</a:t>
            </a:r>
            <a:r>
              <a:rPr lang="de-DE" dirty="0"/>
              <a:t>)</a:t>
            </a:r>
          </a:p>
        </p:txBody>
      </p:sp>
      <p:sp>
        <p:nvSpPr>
          <p:cNvPr id="3" name="Textplatzhalter 2">
            <a:extLst>
              <a:ext uri="{FF2B5EF4-FFF2-40B4-BE49-F238E27FC236}">
                <a16:creationId xmlns:a16="http://schemas.microsoft.com/office/drawing/2014/main" id="{D47DA143-B8D4-4CBA-A16E-07B0484BAAA6}"/>
              </a:ext>
            </a:extLst>
          </p:cNvPr>
          <p:cNvSpPr>
            <a:spLocks noGrp="1"/>
          </p:cNvSpPr>
          <p:nvPr>
            <p:ph type="body" idx="1"/>
          </p:nvPr>
        </p:nvSpPr>
        <p:spPr bwMode="black">
          <a:xfrm>
            <a:off x="624000" y="1484712"/>
            <a:ext cx="10944000" cy="4752288"/>
          </a:xfrm>
          <a:prstGeom prst="rect">
            <a:avLst/>
          </a:prstGeom>
        </p:spPr>
        <p:txBody>
          <a:bodyPr vert="horz" lIns="0" tIns="0" rIns="0" bIns="0" rtlCol="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a:p>
            <a:pPr lvl="4"/>
            <a:endParaRPr lang="de-DE" dirty="0"/>
          </a:p>
        </p:txBody>
      </p:sp>
      <p:sp>
        <p:nvSpPr>
          <p:cNvPr id="5" name="Fußzeilenplatzhalter 4">
            <a:extLst>
              <a:ext uri="{FF2B5EF4-FFF2-40B4-BE49-F238E27FC236}">
                <a16:creationId xmlns:a16="http://schemas.microsoft.com/office/drawing/2014/main" id="{C3E0E978-16D5-413F-A203-BAC957010EB0}"/>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kern="900" baseline="0">
                <a:solidFill>
                  <a:schemeClr val="tx1"/>
                </a:solidFill>
              </a:defRPr>
            </a:lvl1pPr>
          </a:lstStyle>
          <a:p>
            <a:r>
              <a:rPr lang="de-DE"/>
              <a:t>AlarmRuf | Das innovative Alarmsystem für Mobilfunk- und Festnetz</a:t>
            </a:r>
            <a:endParaRPr lang="de-DE" dirty="0"/>
          </a:p>
        </p:txBody>
      </p:sp>
      <p:sp>
        <p:nvSpPr>
          <p:cNvPr id="6" name="Foliennummernplatzhalter 5">
            <a:extLst>
              <a:ext uri="{FF2B5EF4-FFF2-40B4-BE49-F238E27FC236}">
                <a16:creationId xmlns:a16="http://schemas.microsoft.com/office/drawing/2014/main" id="{5290EB52-2700-4288-B91E-A90263E48CAE}"/>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de-DE" smtClean="0"/>
              <a:pPr/>
              <a:t>‹Nr.›</a:t>
            </a:fld>
            <a:endParaRPr lang="de-DE" dirty="0"/>
          </a:p>
        </p:txBody>
      </p:sp>
      <p:cxnSp>
        <p:nvCxnSpPr>
          <p:cNvPr id="29" name="Gerader Verbinder 28">
            <a:extLst>
              <a:ext uri="{FF2B5EF4-FFF2-40B4-BE49-F238E27FC236}">
                <a16:creationId xmlns:a16="http://schemas.microsoft.com/office/drawing/2014/main" id="{DA91C881-79AB-458F-954C-383AF8B01604}"/>
              </a:ext>
            </a:extLst>
          </p:cNvPr>
          <p:cNvCxnSpPr>
            <a:cxnSpLocks/>
          </p:cNvCxnSpPr>
          <p:nvPr userDrawn="1"/>
        </p:nvCxnSpPr>
        <p:spPr bwMode="gray">
          <a:xfrm>
            <a:off x="5952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0" name="Gerader Verbinder 29">
            <a:extLst>
              <a:ext uri="{FF2B5EF4-FFF2-40B4-BE49-F238E27FC236}">
                <a16:creationId xmlns:a16="http://schemas.microsoft.com/office/drawing/2014/main" id="{7C98D975-7445-4F99-9B52-E358E568C5A3}"/>
              </a:ext>
            </a:extLst>
          </p:cNvPr>
          <p:cNvCxnSpPr>
            <a:cxnSpLocks/>
          </p:cNvCxnSpPr>
          <p:nvPr userDrawn="1"/>
        </p:nvCxnSpPr>
        <p:spPr bwMode="gray">
          <a:xfrm>
            <a:off x="6240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DF551706-39BC-4EE7-A735-192BD09A0001}"/>
              </a:ext>
            </a:extLst>
          </p:cNvPr>
          <p:cNvCxnSpPr>
            <a:cxnSpLocks/>
          </p:cNvCxnSpPr>
          <p:nvPr userDrawn="1"/>
        </p:nvCxnSpPr>
        <p:spPr bwMode="gray">
          <a:xfrm>
            <a:off x="7824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2" name="Gerader Verbinder 31">
            <a:extLst>
              <a:ext uri="{FF2B5EF4-FFF2-40B4-BE49-F238E27FC236}">
                <a16:creationId xmlns:a16="http://schemas.microsoft.com/office/drawing/2014/main" id="{2A0A7869-3F34-4E75-A064-BE3F44A63406}"/>
              </a:ext>
            </a:extLst>
          </p:cNvPr>
          <p:cNvCxnSpPr>
            <a:cxnSpLocks/>
          </p:cNvCxnSpPr>
          <p:nvPr userDrawn="1"/>
        </p:nvCxnSpPr>
        <p:spPr bwMode="gray">
          <a:xfrm>
            <a:off x="8112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3" name="Gerader Verbinder 32">
            <a:extLst>
              <a:ext uri="{FF2B5EF4-FFF2-40B4-BE49-F238E27FC236}">
                <a16:creationId xmlns:a16="http://schemas.microsoft.com/office/drawing/2014/main" id="{A4177ED2-DC6D-4DA2-AF57-22AD5C7A4FCC}"/>
              </a:ext>
            </a:extLst>
          </p:cNvPr>
          <p:cNvCxnSpPr>
            <a:cxnSpLocks/>
          </p:cNvCxnSpPr>
          <p:nvPr userDrawn="1"/>
        </p:nvCxnSpPr>
        <p:spPr bwMode="gray">
          <a:xfrm>
            <a:off x="4080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4" name="Gerader Verbinder 33">
            <a:extLst>
              <a:ext uri="{FF2B5EF4-FFF2-40B4-BE49-F238E27FC236}">
                <a16:creationId xmlns:a16="http://schemas.microsoft.com/office/drawing/2014/main" id="{4CAD1D89-EB95-4550-A35C-0A1D9DD17A31}"/>
              </a:ext>
            </a:extLst>
          </p:cNvPr>
          <p:cNvCxnSpPr>
            <a:cxnSpLocks/>
          </p:cNvCxnSpPr>
          <p:nvPr userDrawn="1"/>
        </p:nvCxnSpPr>
        <p:spPr bwMode="gray">
          <a:xfrm>
            <a:off x="4368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9E47EBE1-63C9-4FBE-B681-22B45511EEE3}"/>
              </a:ext>
            </a:extLst>
          </p:cNvPr>
          <p:cNvCxnSpPr>
            <a:cxnSpLocks/>
          </p:cNvCxnSpPr>
          <p:nvPr userDrawn="1"/>
        </p:nvCxnSpPr>
        <p:spPr bwMode="gray">
          <a:xfrm>
            <a:off x="3144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3621EA9F-5C5D-4AF2-9740-37FE244799E2}"/>
              </a:ext>
            </a:extLst>
          </p:cNvPr>
          <p:cNvCxnSpPr>
            <a:cxnSpLocks/>
          </p:cNvCxnSpPr>
          <p:nvPr userDrawn="1"/>
        </p:nvCxnSpPr>
        <p:spPr bwMode="gray">
          <a:xfrm>
            <a:off x="3432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7" name="Gerader Verbinder 36">
            <a:extLst>
              <a:ext uri="{FF2B5EF4-FFF2-40B4-BE49-F238E27FC236}">
                <a16:creationId xmlns:a16="http://schemas.microsoft.com/office/drawing/2014/main" id="{D1EF1E0F-30B7-4B13-96AD-E88084E80D49}"/>
              </a:ext>
            </a:extLst>
          </p:cNvPr>
          <p:cNvCxnSpPr>
            <a:cxnSpLocks/>
          </p:cNvCxnSpPr>
          <p:nvPr userDrawn="1"/>
        </p:nvCxnSpPr>
        <p:spPr bwMode="gray">
          <a:xfrm>
            <a:off x="8760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508FA7B9-8179-4FDE-890A-1A9E21FC445D}"/>
              </a:ext>
            </a:extLst>
          </p:cNvPr>
          <p:cNvCxnSpPr>
            <a:cxnSpLocks/>
          </p:cNvCxnSpPr>
          <p:nvPr userDrawn="1"/>
        </p:nvCxnSpPr>
        <p:spPr bwMode="gray">
          <a:xfrm>
            <a:off x="9048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pic>
        <p:nvPicPr>
          <p:cNvPr id="10" name="Grafik 9">
            <a:extLst>
              <a:ext uri="{FF2B5EF4-FFF2-40B4-BE49-F238E27FC236}">
                <a16:creationId xmlns:a16="http://schemas.microsoft.com/office/drawing/2014/main" id="{D216909F-BE79-4D4F-91DD-FCD2AC5889D5}"/>
              </a:ext>
            </a:extLst>
          </p:cNvPr>
          <p:cNvPicPr>
            <a:picLocks noChangeAspect="1"/>
          </p:cNvPicPr>
          <p:nvPr userDrawn="1"/>
        </p:nvPicPr>
        <p:blipFill rotWithShape="1">
          <a:blip r:embed="rId23" cstate="print">
            <a:extLst>
              <a:ext uri="{28A0092B-C50C-407E-A947-70E740481C1C}">
                <a14:useLocalDpi xmlns:a14="http://schemas.microsoft.com/office/drawing/2010/main"/>
              </a:ext>
            </a:extLst>
          </a:blip>
          <a:srcRect r="63456"/>
          <a:stretch/>
        </p:blipFill>
        <p:spPr bwMode="black">
          <a:xfrm>
            <a:off x="535817" y="6316466"/>
            <a:ext cx="688880" cy="453430"/>
          </a:xfrm>
          <a:prstGeom prst="rect">
            <a:avLst/>
          </a:prstGeom>
        </p:spPr>
      </p:pic>
    </p:spTree>
    <p:extLst>
      <p:ext uri="{BB962C8B-B14F-4D97-AF65-F5344CB8AC3E}">
        <p14:creationId xmlns:p14="http://schemas.microsoft.com/office/powerpoint/2010/main" val="307850535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8" r:id="rId8"/>
    <p:sldLayoutId id="2147483672" r:id="rId9"/>
    <p:sldLayoutId id="2147483650" r:id="rId10"/>
    <p:sldLayoutId id="2147483657" r:id="rId11"/>
    <p:sldLayoutId id="2147483659" r:id="rId12"/>
    <p:sldLayoutId id="2147483660" r:id="rId13"/>
    <p:sldLayoutId id="2147483664" r:id="rId14"/>
    <p:sldLayoutId id="2147483661" r:id="rId15"/>
    <p:sldLayoutId id="2147483662" r:id="rId16"/>
    <p:sldLayoutId id="2147483667" r:id="rId17"/>
    <p:sldLayoutId id="2147483663" r:id="rId18"/>
    <p:sldLayoutId id="2147483670" r:id="rId19"/>
    <p:sldLayoutId id="2147483665" r:id="rId20"/>
    <p:sldLayoutId id="2147483666" r:id="rId21"/>
  </p:sldLayoutIdLst>
  <p:hf hd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93" userDrawn="1">
          <p15:clr>
            <a:srgbClr val="F26B43"/>
          </p15:clr>
        </p15:guide>
        <p15:guide id="2" pos="7287" userDrawn="1">
          <p15:clr>
            <a:srgbClr val="F26B43"/>
          </p15:clr>
        </p15:guide>
        <p15:guide id="4" orient="horz" pos="3929" userDrawn="1">
          <p15:clr>
            <a:srgbClr val="F26B43"/>
          </p15:clr>
        </p15:guide>
        <p15:guide id="5" pos="3840" userDrawn="1">
          <p15:clr>
            <a:srgbClr val="F26B43"/>
          </p15:clr>
        </p15:guide>
        <p15:guide id="6" orient="horz" pos="93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3.xml"/><Relationship Id="rId7" Type="http://schemas.openxmlformats.org/officeDocument/2006/relationships/image" Target="../media/image1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0.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hyperlink" Target="https://geschaeftskunden.telekom.de/mobilfunk/mobile-loesungen/mobile-kommunikation/alarmruf" TargetMode="External"/><Relationship Id="rId2" Type="http://schemas.openxmlformats.org/officeDocument/2006/relationships/hyperlink" Target="http://www.telekom.de/gk/alarmruf" TargetMode="External"/><Relationship Id="rId1" Type="http://schemas.openxmlformats.org/officeDocument/2006/relationships/slideLayout" Target="../slideLayouts/slideLayout10.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slide" Target="slide4.xml"/><Relationship Id="rId7" Type="http://schemas.openxmlformats.org/officeDocument/2006/relationships/slide" Target="slide14.xml"/><Relationship Id="rId2" Type="http://schemas.openxmlformats.org/officeDocument/2006/relationships/image" Target="../media/image5.jpeg"/><Relationship Id="rId1" Type="http://schemas.openxmlformats.org/officeDocument/2006/relationships/slideLayout" Target="../slideLayouts/slideLayout9.xml"/><Relationship Id="rId6" Type="http://schemas.openxmlformats.org/officeDocument/2006/relationships/slide" Target="slide12.xml"/><Relationship Id="rId5" Type="http://schemas.openxmlformats.org/officeDocument/2006/relationships/slide" Target="slide11.xml"/><Relationship Id="rId10" Type="http://schemas.openxmlformats.org/officeDocument/2006/relationships/image" Target="../media/image6.png"/><Relationship Id="rId4" Type="http://schemas.openxmlformats.org/officeDocument/2006/relationships/slide" Target="slide7.xml"/><Relationship Id="rId9" Type="http://schemas.openxmlformats.org/officeDocument/2006/relationships/slide" Target="slide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229A61-E1DC-8B46-9361-7F50A03989B4}"/>
              </a:ext>
            </a:extLst>
          </p:cNvPr>
          <p:cNvSpPr>
            <a:spLocks noGrp="1"/>
          </p:cNvSpPr>
          <p:nvPr>
            <p:ph type="title"/>
          </p:nvPr>
        </p:nvSpPr>
        <p:spPr>
          <a:xfrm>
            <a:off x="5016113" y="2276872"/>
            <a:ext cx="6552000" cy="1599136"/>
          </a:xfrm>
        </p:spPr>
        <p:txBody>
          <a:bodyPr/>
          <a:lstStyle/>
          <a:p>
            <a:r>
              <a:rPr lang="de-DE" sz="4000" dirty="0" err="1"/>
              <a:t>AlarmRuf</a:t>
            </a:r>
            <a:br>
              <a:rPr lang="de-DE" sz="4000" dirty="0"/>
            </a:br>
            <a:r>
              <a:rPr lang="de-DE" sz="4000" dirty="0">
                <a:latin typeface="+mn-lt"/>
              </a:rPr>
              <a:t>Das innovative Alarmsystem </a:t>
            </a:r>
            <a:br>
              <a:rPr lang="de-DE" sz="4000" dirty="0">
                <a:latin typeface="+mn-lt"/>
              </a:rPr>
            </a:br>
            <a:r>
              <a:rPr lang="de-DE" sz="4000" dirty="0">
                <a:latin typeface="+mn-lt"/>
              </a:rPr>
              <a:t>für Mobilfunk- und Festnetz</a:t>
            </a:r>
            <a:endParaRPr lang="de-DE" sz="4000" dirty="0"/>
          </a:p>
        </p:txBody>
      </p:sp>
      <p:pic>
        <p:nvPicPr>
          <p:cNvPr id="6" name="Bildplatzhalter 5" descr="Ein Bild, das draußen, Person, Gebäude, Straße enthält.&#10;&#10;Automatisch generierte Beschreibung">
            <a:extLst>
              <a:ext uri="{FF2B5EF4-FFF2-40B4-BE49-F238E27FC236}">
                <a16:creationId xmlns:a16="http://schemas.microsoft.com/office/drawing/2014/main" id="{BE982432-7950-E746-BDC1-6F9E7748D1AF}"/>
              </a:ext>
            </a:extLst>
          </p:cNvPr>
          <p:cNvPicPr>
            <a:picLocks noGrp="1" noChangeAspect="1"/>
          </p:cNvPicPr>
          <p:nvPr>
            <p:ph type="pic" sz="quarter" idx="12"/>
          </p:nvPr>
        </p:nvPicPr>
        <p:blipFill rotWithShape="1">
          <a:blip r:embed="rId2"/>
          <a:srcRect l="28206" r="396"/>
          <a:stretch/>
        </p:blipFill>
        <p:spPr>
          <a:xfrm>
            <a:off x="2" y="-1"/>
            <a:ext cx="7353298" cy="6858001"/>
          </a:xfrm>
        </p:spPr>
      </p:pic>
      <p:sp>
        <p:nvSpPr>
          <p:cNvPr id="9" name="Textfeld 8">
            <a:extLst>
              <a:ext uri="{FF2B5EF4-FFF2-40B4-BE49-F238E27FC236}">
                <a16:creationId xmlns:a16="http://schemas.microsoft.com/office/drawing/2014/main" id="{3B09675A-3ECD-FD41-AE3D-B797CECB481A}"/>
              </a:ext>
            </a:extLst>
          </p:cNvPr>
          <p:cNvSpPr txBox="1"/>
          <p:nvPr/>
        </p:nvSpPr>
        <p:spPr>
          <a:xfrm>
            <a:off x="1901628" y="1796432"/>
            <a:ext cx="0" cy="0"/>
          </a:xfrm>
          <a:prstGeom prst="rect">
            <a:avLst/>
          </a:prstGeom>
          <a:noFill/>
        </p:spPr>
        <p:txBody>
          <a:bodyPr wrap="none" lIns="0" tIns="0" rIns="0" bIns="0" rtlCol="0">
            <a:noAutofit/>
          </a:bodyPr>
          <a:lstStyle/>
          <a:p>
            <a:pPr marL="144000" indent="-144000" algn="l">
              <a:buClr>
                <a:schemeClr val="tx2"/>
              </a:buClr>
              <a:buSzPct val="100000"/>
              <a:buFont typeface="TeleNeo Office" panose="020B0504040202090203" pitchFamily="34" charset="0"/>
              <a:buChar char="•"/>
            </a:pPr>
            <a:endParaRPr lang="de-DE" dirty="0"/>
          </a:p>
        </p:txBody>
      </p:sp>
      <p:pic>
        <p:nvPicPr>
          <p:cNvPr id="10" name="Grafik 9">
            <a:extLst>
              <a:ext uri="{FF2B5EF4-FFF2-40B4-BE49-F238E27FC236}">
                <a16:creationId xmlns:a16="http://schemas.microsoft.com/office/drawing/2014/main" id="{11BC0F55-D65B-CF4E-A8D6-892A60507D0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black">
          <a:xfrm>
            <a:off x="4871864" y="5744768"/>
            <a:ext cx="3493510" cy="840320"/>
          </a:xfrm>
          <a:prstGeom prst="rect">
            <a:avLst/>
          </a:prstGeom>
        </p:spPr>
      </p:pic>
      <p:sp>
        <p:nvSpPr>
          <p:cNvPr id="8" name="Untertitel 2">
            <a:extLst>
              <a:ext uri="{FF2B5EF4-FFF2-40B4-BE49-F238E27FC236}">
                <a16:creationId xmlns:a16="http://schemas.microsoft.com/office/drawing/2014/main" id="{2282B7C5-47C6-A844-959D-D8B30F272080}"/>
              </a:ext>
            </a:extLst>
          </p:cNvPr>
          <p:cNvSpPr>
            <a:spLocks noGrp="1"/>
          </p:cNvSpPr>
          <p:nvPr>
            <p:ph type="subTitle" idx="1"/>
          </p:nvPr>
        </p:nvSpPr>
        <p:spPr>
          <a:xfrm>
            <a:off x="5016113" y="4306388"/>
            <a:ext cx="5472000" cy="504000"/>
          </a:xfrm>
        </p:spPr>
        <p:txBody>
          <a:bodyPr/>
          <a:lstStyle/>
          <a:p>
            <a:r>
              <a:rPr lang="de-DE" dirty="0"/>
              <a:t>Stand: 01/2025</a:t>
            </a:r>
          </a:p>
        </p:txBody>
      </p:sp>
    </p:spTree>
    <p:extLst>
      <p:ext uri="{BB962C8B-B14F-4D97-AF65-F5344CB8AC3E}">
        <p14:creationId xmlns:p14="http://schemas.microsoft.com/office/powerpoint/2010/main" val="2229287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10</a:t>
            </a:fld>
            <a:endParaRPr lang="de-DE" dirty="0"/>
          </a:p>
        </p:txBody>
      </p:sp>
      <p:sp>
        <p:nvSpPr>
          <p:cNvPr id="37" name="Inhaltsplatzhalter 7">
            <a:extLst>
              <a:ext uri="{FF2B5EF4-FFF2-40B4-BE49-F238E27FC236}">
                <a16:creationId xmlns:a16="http://schemas.microsoft.com/office/drawing/2014/main" id="{1F6F8663-525A-2841-91F9-6E9C02757B2D}"/>
              </a:ext>
            </a:extLst>
          </p:cNvPr>
          <p:cNvSpPr txBox="1">
            <a:spLocks/>
          </p:cNvSpPr>
          <p:nvPr/>
        </p:nvSpPr>
        <p:spPr>
          <a:xfrm>
            <a:off x="-9983683" y="1695304"/>
            <a:ext cx="4699009" cy="3600000"/>
          </a:xfrm>
          <a:prstGeom prst="rect">
            <a:avLst/>
          </a:prstGeom>
          <a:solidFill>
            <a:srgbClr val="EE9E3E"/>
          </a:solidFill>
          <a:ln w="12700">
            <a:noFill/>
          </a:ln>
        </p:spPr>
        <p:txBody>
          <a:bodyPr wrap="square" lIns="90000" tIns="90000" rIns="90000" bIns="90000">
            <a:noAutofit/>
          </a:bodyPr>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pPr marL="0" lvl="2" indent="0">
              <a:buClr>
                <a:schemeClr val="tx1"/>
              </a:buClr>
              <a:buNone/>
            </a:pPr>
            <a:r>
              <a:rPr lang="de-DE" sz="1600" dirty="0">
                <a:solidFill>
                  <a:schemeClr val="bg1"/>
                </a:solidFill>
                <a:latin typeface="+mj-lt"/>
              </a:rPr>
              <a:t>Innovation und informativ</a:t>
            </a:r>
          </a:p>
          <a:p>
            <a:pPr lvl="2">
              <a:buClr>
                <a:schemeClr val="bg1"/>
              </a:buClr>
            </a:pPr>
            <a:r>
              <a:rPr lang="de-DE" sz="1600" dirty="0">
                <a:solidFill>
                  <a:schemeClr val="bg1"/>
                </a:solidFill>
              </a:rPr>
              <a:t>Die Mobilbox wird zur Plattform für Unternehmensbotschaften</a:t>
            </a:r>
          </a:p>
          <a:p>
            <a:pPr lvl="2">
              <a:buClr>
                <a:schemeClr val="bg1"/>
              </a:buClr>
            </a:pPr>
            <a:r>
              <a:rPr lang="de-DE" sz="1600" dirty="0">
                <a:solidFill>
                  <a:schemeClr val="bg1"/>
                </a:solidFill>
              </a:rPr>
              <a:t>Integration von: </a:t>
            </a:r>
          </a:p>
          <a:p>
            <a:pPr lvl="3">
              <a:buClr>
                <a:schemeClr val="bg1"/>
              </a:buClr>
            </a:pPr>
            <a:r>
              <a:rPr lang="de-DE" sz="1600" dirty="0">
                <a:solidFill>
                  <a:schemeClr val="bg1"/>
                </a:solidFill>
              </a:rPr>
              <a:t>Produktankündigungen</a:t>
            </a:r>
          </a:p>
          <a:p>
            <a:pPr lvl="3">
              <a:buClr>
                <a:schemeClr val="bg1"/>
              </a:buClr>
            </a:pPr>
            <a:r>
              <a:rPr lang="de-DE" sz="1600" dirty="0">
                <a:solidFill>
                  <a:schemeClr val="bg1"/>
                </a:solidFill>
              </a:rPr>
              <a:t>Messezeiten</a:t>
            </a:r>
          </a:p>
          <a:p>
            <a:pPr lvl="3">
              <a:buClr>
                <a:schemeClr val="bg1"/>
              </a:buClr>
            </a:pPr>
            <a:r>
              <a:rPr lang="de-DE" sz="1600" dirty="0">
                <a:solidFill>
                  <a:schemeClr val="bg1"/>
                </a:solidFill>
              </a:rPr>
              <a:t>Sonderaktionen</a:t>
            </a:r>
          </a:p>
          <a:p>
            <a:pPr lvl="3">
              <a:buClr>
                <a:schemeClr val="bg1"/>
              </a:buClr>
            </a:pPr>
            <a:r>
              <a:rPr lang="de-DE" sz="1600" dirty="0">
                <a:solidFill>
                  <a:schemeClr val="bg1"/>
                </a:solidFill>
              </a:rPr>
              <a:t>Service-Angeboten</a:t>
            </a:r>
          </a:p>
          <a:p>
            <a:pPr marL="144000" lvl="3" indent="0">
              <a:buClr>
                <a:schemeClr val="bg1"/>
              </a:buClr>
              <a:buNone/>
            </a:pPr>
            <a:endParaRPr lang="de-DE" sz="1600" dirty="0">
              <a:solidFill>
                <a:schemeClr val="bg1"/>
              </a:solidFill>
            </a:endParaRPr>
          </a:p>
          <a:p>
            <a:pPr marL="144000" lvl="3" indent="0">
              <a:buClr>
                <a:schemeClr val="bg1"/>
              </a:buClr>
              <a:buNone/>
            </a:pPr>
            <a:r>
              <a:rPr lang="de-DE" sz="1600" dirty="0">
                <a:solidFill>
                  <a:schemeClr val="bg1"/>
                </a:solidFill>
                <a:latin typeface="+mj-lt"/>
              </a:rPr>
              <a:t>Imagegewinn, hohe Wiedererkennung, </a:t>
            </a:r>
            <a:r>
              <a:rPr lang="de-DE" sz="1600" dirty="0" err="1">
                <a:solidFill>
                  <a:schemeClr val="bg1"/>
                </a:solidFill>
                <a:latin typeface="+mj-lt"/>
              </a:rPr>
              <a:t>Differen</a:t>
            </a:r>
            <a:r>
              <a:rPr lang="de-DE" sz="1600" dirty="0">
                <a:solidFill>
                  <a:schemeClr val="bg1"/>
                </a:solidFill>
                <a:latin typeface="+mj-lt"/>
              </a:rPr>
              <a:t>- </a:t>
            </a:r>
            <a:r>
              <a:rPr lang="de-DE" sz="1600" dirty="0" err="1">
                <a:solidFill>
                  <a:schemeClr val="bg1"/>
                </a:solidFill>
                <a:latin typeface="+mj-lt"/>
              </a:rPr>
              <a:t>zierung</a:t>
            </a:r>
            <a:r>
              <a:rPr lang="de-DE" sz="1600" dirty="0">
                <a:solidFill>
                  <a:schemeClr val="bg1"/>
                </a:solidFill>
                <a:latin typeface="+mj-lt"/>
              </a:rPr>
              <a:t> zum Wettbewerb, Service-Erlebnis</a:t>
            </a:r>
          </a:p>
        </p:txBody>
      </p:sp>
      <p:sp>
        <p:nvSpPr>
          <p:cNvPr id="26" name="Titel 1">
            <a:extLst>
              <a:ext uri="{FF2B5EF4-FFF2-40B4-BE49-F238E27FC236}">
                <a16:creationId xmlns:a16="http://schemas.microsoft.com/office/drawing/2014/main" id="{9A33E5F4-DF40-2D49-9DF5-2FB73B2D91BD}"/>
              </a:ext>
            </a:extLst>
          </p:cNvPr>
          <p:cNvSpPr>
            <a:spLocks noGrp="1"/>
          </p:cNvSpPr>
          <p:nvPr>
            <p:ph type="title"/>
          </p:nvPr>
        </p:nvSpPr>
        <p:spPr>
          <a:xfrm>
            <a:off x="624000" y="405000"/>
            <a:ext cx="10944000" cy="720000"/>
          </a:xfrm>
        </p:spPr>
        <p:txBody>
          <a:bodyPr/>
          <a:lstStyle/>
          <a:p>
            <a:r>
              <a:rPr lang="de-DE" sz="2400" dirty="0"/>
              <a:t>Die Alarmierung</a:t>
            </a:r>
            <a:br>
              <a:rPr lang="de-DE" sz="2400" dirty="0"/>
            </a:br>
            <a:r>
              <a:rPr lang="de-DE" sz="2400" dirty="0" err="1">
                <a:latin typeface="+mn-lt"/>
              </a:rPr>
              <a:t>AlarmRuf</a:t>
            </a:r>
            <a:r>
              <a:rPr lang="de-DE" sz="2400" dirty="0">
                <a:latin typeface="+mn-lt"/>
              </a:rPr>
              <a:t> an die Einsatzkräfte</a:t>
            </a:r>
          </a:p>
        </p:txBody>
      </p:sp>
      <p:sp>
        <p:nvSpPr>
          <p:cNvPr id="28" name="Fußzeilenplatzhalter 3">
            <a:extLst>
              <a:ext uri="{FF2B5EF4-FFF2-40B4-BE49-F238E27FC236}">
                <a16:creationId xmlns:a16="http://schemas.microsoft.com/office/drawing/2014/main" id="{7A088330-23CC-A04D-8EAA-B239C69B918A}"/>
              </a:ext>
            </a:extLst>
          </p:cNvPr>
          <p:cNvSpPr>
            <a:spLocks noGrp="1"/>
          </p:cNvSpPr>
          <p:nvPr>
            <p:ph type="ftr" sz="quarter" idx="3"/>
          </p:nvPr>
        </p:nvSpPr>
        <p:spPr>
          <a:xfrm>
            <a:off x="2352000" y="6385644"/>
            <a:ext cx="7488000" cy="324000"/>
          </a:xfrm>
        </p:spPr>
        <p:txBody>
          <a:bodyPr/>
          <a:lstStyle/>
          <a:p>
            <a:r>
              <a:rPr lang="de-DE"/>
              <a:t>AlarmRuf | Das innovative Alarmsystem für Mobilfunk- und Festnetz</a:t>
            </a:r>
            <a:endParaRPr lang="de-DE" dirty="0"/>
          </a:p>
        </p:txBody>
      </p:sp>
      <p:sp>
        <p:nvSpPr>
          <p:cNvPr id="30" name="Inhaltsplatzhalter 4">
            <a:extLst>
              <a:ext uri="{FF2B5EF4-FFF2-40B4-BE49-F238E27FC236}">
                <a16:creationId xmlns:a16="http://schemas.microsoft.com/office/drawing/2014/main" id="{B0BBE10C-D5AA-C541-9B53-9EC55E6C9E2C}"/>
              </a:ext>
            </a:extLst>
          </p:cNvPr>
          <p:cNvSpPr txBox="1">
            <a:spLocks/>
          </p:cNvSpPr>
          <p:nvPr/>
        </p:nvSpPr>
        <p:spPr bwMode="black">
          <a:xfrm>
            <a:off x="624000" y="1484313"/>
            <a:ext cx="5327538" cy="4752000"/>
          </a:xfrm>
          <a:prstGeom prst="rect">
            <a:avLst/>
          </a:prstGeom>
        </p:spPr>
        <p:txBody>
          <a:bodyPr lIns="0" tIns="0" rIns="0" bIns="0"/>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r>
              <a:rPr lang="de-DE" sz="1600" dirty="0"/>
              <a:t>Schnellste Information</a:t>
            </a:r>
          </a:p>
          <a:p>
            <a:pPr lvl="2"/>
            <a:r>
              <a:rPr lang="de-DE" sz="1600" dirty="0"/>
              <a:t>Der Alarmanruf geht direkt an die Handys/Festnetz-Telefone </a:t>
            </a:r>
            <a:br>
              <a:rPr lang="de-DE" sz="1600" dirty="0"/>
            </a:br>
            <a:r>
              <a:rPr lang="de-DE" sz="1600" dirty="0"/>
              <a:t>der Einsatzkräfte</a:t>
            </a:r>
          </a:p>
          <a:p>
            <a:pPr lvl="2"/>
            <a:r>
              <a:rPr lang="de-DE" sz="1600" dirty="0"/>
              <a:t>Bei „Nicht erreicht“ maximal vier Wiederholungen des Sprachanrufs im Minutentakt	</a:t>
            </a:r>
          </a:p>
          <a:p>
            <a:pPr lvl="2"/>
            <a:r>
              <a:rPr lang="de-DE" sz="1600" dirty="0"/>
              <a:t>Im Besetzt-Fall können Sie parallel eine Alarminfo-SMS versenden. So wird der Alarmempfänger informiert, auch wenn er gerade telefoniert</a:t>
            </a:r>
          </a:p>
          <a:p>
            <a:pPr lvl="2"/>
            <a:r>
              <a:rPr lang="de-DE" sz="1600" dirty="0"/>
              <a:t>Die Einsatzkraft kann den </a:t>
            </a:r>
            <a:r>
              <a:rPr lang="de-DE" sz="1600" dirty="0" err="1"/>
              <a:t>AlarmRuf</a:t>
            </a:r>
            <a:r>
              <a:rPr lang="de-DE" sz="1600" dirty="0"/>
              <a:t> innerhalb von zwei Stunden abhören (0171 252 76 + Gruppennummer)</a:t>
            </a:r>
          </a:p>
          <a:p>
            <a:pPr lvl="2"/>
            <a:r>
              <a:rPr lang="de-DE" sz="1600" dirty="0"/>
              <a:t>Sie können entscheiden, ob die Einsatzkräfte den Alarm </a:t>
            </a:r>
          </a:p>
          <a:p>
            <a:pPr lvl="3"/>
            <a:r>
              <a:rPr lang="de-DE" sz="1600" dirty="0"/>
              <a:t>per beliebigen „Tastendruck“ quittieren </a:t>
            </a:r>
          </a:p>
          <a:p>
            <a:pPr lvl="3"/>
            <a:r>
              <a:rPr lang="de-DE" sz="1600" dirty="0"/>
              <a:t>eine qualifizierte Rückmeldung geben müssen </a:t>
            </a:r>
          </a:p>
          <a:p>
            <a:pPr lvl="3"/>
            <a:r>
              <a:rPr lang="de-DE" sz="1600" dirty="0"/>
              <a:t>oder einfach nur alarmiert werden, ohne dass eine Quittierung des Alarms notwendig wird.</a:t>
            </a:r>
          </a:p>
        </p:txBody>
      </p:sp>
      <p:pic>
        <p:nvPicPr>
          <p:cNvPr id="9" name="Bild 5" descr="fire-truck-2494545_1920.jpg">
            <a:extLst>
              <a:ext uri="{FF2B5EF4-FFF2-40B4-BE49-F238E27FC236}">
                <a16:creationId xmlns:a16="http://schemas.microsoft.com/office/drawing/2014/main" id="{65E4C899-9130-374E-AED6-5FD900C8B2D6}"/>
              </a:ext>
            </a:extLst>
          </p:cNvPr>
          <p:cNvPicPr>
            <a:picLocks noChangeAspect="1"/>
          </p:cNvPicPr>
          <p:nvPr/>
        </p:nvPicPr>
        <p:blipFill rotWithShape="1">
          <a:blip r:embed="rId2"/>
          <a:srcRect l="2580" r="27236"/>
          <a:stretch/>
        </p:blipFill>
        <p:spPr>
          <a:xfrm>
            <a:off x="6240462" y="1484313"/>
            <a:ext cx="5327537" cy="4752975"/>
          </a:xfrm>
          <a:prstGeom prst="rect">
            <a:avLst/>
          </a:prstGeom>
        </p:spPr>
      </p:pic>
    </p:spTree>
    <p:extLst>
      <p:ext uri="{BB962C8B-B14F-4D97-AF65-F5344CB8AC3E}">
        <p14:creationId xmlns:p14="http://schemas.microsoft.com/office/powerpoint/2010/main" val="1466098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11</a:t>
            </a:fld>
            <a:endParaRPr lang="de-DE" dirty="0"/>
          </a:p>
        </p:txBody>
      </p:sp>
      <p:sp>
        <p:nvSpPr>
          <p:cNvPr id="37" name="Inhaltsplatzhalter 7">
            <a:extLst>
              <a:ext uri="{FF2B5EF4-FFF2-40B4-BE49-F238E27FC236}">
                <a16:creationId xmlns:a16="http://schemas.microsoft.com/office/drawing/2014/main" id="{1F6F8663-525A-2841-91F9-6E9C02757B2D}"/>
              </a:ext>
            </a:extLst>
          </p:cNvPr>
          <p:cNvSpPr txBox="1">
            <a:spLocks/>
          </p:cNvSpPr>
          <p:nvPr/>
        </p:nvSpPr>
        <p:spPr>
          <a:xfrm>
            <a:off x="-9983683" y="1695304"/>
            <a:ext cx="4699009" cy="3600000"/>
          </a:xfrm>
          <a:prstGeom prst="rect">
            <a:avLst/>
          </a:prstGeom>
          <a:solidFill>
            <a:srgbClr val="EE9E3E"/>
          </a:solidFill>
          <a:ln w="12700">
            <a:noFill/>
          </a:ln>
        </p:spPr>
        <p:txBody>
          <a:bodyPr wrap="square" lIns="90000" tIns="90000" rIns="90000" bIns="90000">
            <a:noAutofit/>
          </a:bodyPr>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pPr marL="0" lvl="2" indent="0">
              <a:buClr>
                <a:schemeClr val="tx1"/>
              </a:buClr>
              <a:buNone/>
            </a:pPr>
            <a:r>
              <a:rPr lang="de-DE" sz="1600" dirty="0">
                <a:solidFill>
                  <a:schemeClr val="bg1"/>
                </a:solidFill>
                <a:latin typeface="+mj-lt"/>
              </a:rPr>
              <a:t>Innovation und informativ</a:t>
            </a:r>
          </a:p>
          <a:p>
            <a:pPr lvl="2">
              <a:buClr>
                <a:schemeClr val="bg1"/>
              </a:buClr>
            </a:pPr>
            <a:r>
              <a:rPr lang="de-DE" sz="1600" dirty="0">
                <a:solidFill>
                  <a:schemeClr val="bg1"/>
                </a:solidFill>
              </a:rPr>
              <a:t>Die Mobilbox wird zur Plattform für Unternehmensbotschaften</a:t>
            </a:r>
          </a:p>
          <a:p>
            <a:pPr lvl="2">
              <a:buClr>
                <a:schemeClr val="bg1"/>
              </a:buClr>
            </a:pPr>
            <a:r>
              <a:rPr lang="de-DE" sz="1600" dirty="0">
                <a:solidFill>
                  <a:schemeClr val="bg1"/>
                </a:solidFill>
              </a:rPr>
              <a:t>Integration von: </a:t>
            </a:r>
          </a:p>
          <a:p>
            <a:pPr lvl="3">
              <a:buClr>
                <a:schemeClr val="bg1"/>
              </a:buClr>
            </a:pPr>
            <a:r>
              <a:rPr lang="de-DE" sz="1600" dirty="0">
                <a:solidFill>
                  <a:schemeClr val="bg1"/>
                </a:solidFill>
              </a:rPr>
              <a:t>Produktankündigungen</a:t>
            </a:r>
          </a:p>
          <a:p>
            <a:pPr lvl="3">
              <a:buClr>
                <a:schemeClr val="bg1"/>
              </a:buClr>
            </a:pPr>
            <a:r>
              <a:rPr lang="de-DE" sz="1600" dirty="0">
                <a:solidFill>
                  <a:schemeClr val="bg1"/>
                </a:solidFill>
              </a:rPr>
              <a:t>Messezeiten</a:t>
            </a:r>
          </a:p>
          <a:p>
            <a:pPr lvl="3">
              <a:buClr>
                <a:schemeClr val="bg1"/>
              </a:buClr>
            </a:pPr>
            <a:r>
              <a:rPr lang="de-DE" sz="1600" dirty="0">
                <a:solidFill>
                  <a:schemeClr val="bg1"/>
                </a:solidFill>
              </a:rPr>
              <a:t>Sonderaktionen</a:t>
            </a:r>
          </a:p>
          <a:p>
            <a:pPr lvl="3">
              <a:buClr>
                <a:schemeClr val="bg1"/>
              </a:buClr>
            </a:pPr>
            <a:r>
              <a:rPr lang="de-DE" sz="1600" dirty="0">
                <a:solidFill>
                  <a:schemeClr val="bg1"/>
                </a:solidFill>
              </a:rPr>
              <a:t>Service-Angeboten</a:t>
            </a:r>
          </a:p>
          <a:p>
            <a:pPr marL="144000" lvl="3" indent="0">
              <a:buClr>
                <a:schemeClr val="bg1"/>
              </a:buClr>
              <a:buNone/>
            </a:pPr>
            <a:endParaRPr lang="de-DE" sz="1600" dirty="0">
              <a:solidFill>
                <a:schemeClr val="bg1"/>
              </a:solidFill>
            </a:endParaRPr>
          </a:p>
          <a:p>
            <a:pPr marL="144000" lvl="3" indent="0">
              <a:buClr>
                <a:schemeClr val="bg1"/>
              </a:buClr>
              <a:buNone/>
            </a:pPr>
            <a:r>
              <a:rPr lang="de-DE" sz="1600" dirty="0">
                <a:solidFill>
                  <a:schemeClr val="bg1"/>
                </a:solidFill>
                <a:latin typeface="+mj-lt"/>
              </a:rPr>
              <a:t>Imagegewinn, hohe Wiedererkennung, </a:t>
            </a:r>
            <a:r>
              <a:rPr lang="de-DE" sz="1600" dirty="0" err="1">
                <a:solidFill>
                  <a:schemeClr val="bg1"/>
                </a:solidFill>
                <a:latin typeface="+mj-lt"/>
              </a:rPr>
              <a:t>Differen</a:t>
            </a:r>
            <a:r>
              <a:rPr lang="de-DE" sz="1600" dirty="0">
                <a:solidFill>
                  <a:schemeClr val="bg1"/>
                </a:solidFill>
                <a:latin typeface="+mj-lt"/>
              </a:rPr>
              <a:t>- </a:t>
            </a:r>
            <a:r>
              <a:rPr lang="de-DE" sz="1600" dirty="0" err="1">
                <a:solidFill>
                  <a:schemeClr val="bg1"/>
                </a:solidFill>
                <a:latin typeface="+mj-lt"/>
              </a:rPr>
              <a:t>zierung</a:t>
            </a:r>
            <a:r>
              <a:rPr lang="de-DE" sz="1600" dirty="0">
                <a:solidFill>
                  <a:schemeClr val="bg1"/>
                </a:solidFill>
                <a:latin typeface="+mj-lt"/>
              </a:rPr>
              <a:t> zum Wettbewerb, Service-Erlebnis</a:t>
            </a:r>
          </a:p>
        </p:txBody>
      </p:sp>
      <p:sp>
        <p:nvSpPr>
          <p:cNvPr id="26" name="Titel 1">
            <a:extLst>
              <a:ext uri="{FF2B5EF4-FFF2-40B4-BE49-F238E27FC236}">
                <a16:creationId xmlns:a16="http://schemas.microsoft.com/office/drawing/2014/main" id="{9A33E5F4-DF40-2D49-9DF5-2FB73B2D91BD}"/>
              </a:ext>
            </a:extLst>
          </p:cNvPr>
          <p:cNvSpPr>
            <a:spLocks noGrp="1"/>
          </p:cNvSpPr>
          <p:nvPr>
            <p:ph type="title"/>
          </p:nvPr>
        </p:nvSpPr>
        <p:spPr>
          <a:xfrm>
            <a:off x="624000" y="405000"/>
            <a:ext cx="10944000" cy="720000"/>
          </a:xfrm>
        </p:spPr>
        <p:txBody>
          <a:bodyPr/>
          <a:lstStyle/>
          <a:p>
            <a:r>
              <a:rPr lang="de-DE" sz="2400" dirty="0"/>
              <a:t>Die Rückmeldung</a:t>
            </a:r>
            <a:br>
              <a:rPr lang="de-DE" sz="2400" dirty="0"/>
            </a:br>
            <a:r>
              <a:rPr lang="de-DE" sz="2400" dirty="0">
                <a:latin typeface="+mn-lt"/>
              </a:rPr>
              <a:t>An Leistelle und Einsatzleiter</a:t>
            </a:r>
          </a:p>
        </p:txBody>
      </p:sp>
      <p:sp>
        <p:nvSpPr>
          <p:cNvPr id="28" name="Fußzeilenplatzhalter 3">
            <a:extLst>
              <a:ext uri="{FF2B5EF4-FFF2-40B4-BE49-F238E27FC236}">
                <a16:creationId xmlns:a16="http://schemas.microsoft.com/office/drawing/2014/main" id="{7A088330-23CC-A04D-8EAA-B239C69B918A}"/>
              </a:ext>
            </a:extLst>
          </p:cNvPr>
          <p:cNvSpPr>
            <a:spLocks noGrp="1"/>
          </p:cNvSpPr>
          <p:nvPr>
            <p:ph type="ftr" sz="quarter" idx="3"/>
          </p:nvPr>
        </p:nvSpPr>
        <p:spPr>
          <a:xfrm>
            <a:off x="2352000" y="6385644"/>
            <a:ext cx="7488000" cy="324000"/>
          </a:xfrm>
        </p:spPr>
        <p:txBody>
          <a:bodyPr/>
          <a:lstStyle/>
          <a:p>
            <a:r>
              <a:rPr lang="de-DE"/>
              <a:t>AlarmRuf | Das innovative Alarmsystem für Mobilfunk- und Festnetz</a:t>
            </a:r>
            <a:endParaRPr lang="de-DE" dirty="0"/>
          </a:p>
        </p:txBody>
      </p:sp>
      <p:sp>
        <p:nvSpPr>
          <p:cNvPr id="30" name="Inhaltsplatzhalter 4">
            <a:extLst>
              <a:ext uri="{FF2B5EF4-FFF2-40B4-BE49-F238E27FC236}">
                <a16:creationId xmlns:a16="http://schemas.microsoft.com/office/drawing/2014/main" id="{B0BBE10C-D5AA-C541-9B53-9EC55E6C9E2C}"/>
              </a:ext>
            </a:extLst>
          </p:cNvPr>
          <p:cNvSpPr txBox="1">
            <a:spLocks/>
          </p:cNvSpPr>
          <p:nvPr/>
        </p:nvSpPr>
        <p:spPr bwMode="black">
          <a:xfrm>
            <a:off x="6246454" y="1484313"/>
            <a:ext cx="5327538" cy="4752000"/>
          </a:xfrm>
          <a:prstGeom prst="rect">
            <a:avLst/>
          </a:prstGeom>
        </p:spPr>
        <p:txBody>
          <a:bodyPr lIns="0" tIns="0" rIns="0" bIns="0"/>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r>
              <a:rPr lang="de-DE" sz="1600" dirty="0"/>
              <a:t>Rückmeldung per E-Mail und SMS</a:t>
            </a:r>
          </a:p>
          <a:p>
            <a:pPr lvl="2"/>
            <a:r>
              <a:rPr lang="de-DE" sz="1600" dirty="0"/>
              <a:t>Die Einsatzkräfte bestätigen per Tastendruck den Empfang des </a:t>
            </a:r>
            <a:r>
              <a:rPr lang="de-DE" sz="1600" dirty="0" err="1"/>
              <a:t>AlarmRufs</a:t>
            </a:r>
            <a:r>
              <a:rPr lang="de-DE" sz="1600" dirty="0"/>
              <a:t> und, wenn gewünscht, die</a:t>
            </a:r>
          </a:p>
          <a:p>
            <a:pPr lvl="3"/>
            <a:r>
              <a:rPr lang="de-DE" sz="1600" dirty="0"/>
              <a:t>sofortige Anwesenheit oder</a:t>
            </a:r>
          </a:p>
          <a:p>
            <a:pPr lvl="3"/>
            <a:r>
              <a:rPr lang="de-DE" sz="1600" dirty="0"/>
              <a:t>späteres Erscheinen (auf Wunsch Verspätungszeit in Minuten) oder</a:t>
            </a:r>
          </a:p>
          <a:p>
            <a:pPr lvl="3"/>
            <a:r>
              <a:rPr lang="de-DE" sz="1600" dirty="0"/>
              <a:t>verhindert</a:t>
            </a:r>
          </a:p>
          <a:p>
            <a:pPr lvl="2"/>
            <a:r>
              <a:rPr lang="de-DE" sz="1600" dirty="0"/>
              <a:t>Der lokale Alarmgruppenführer bekommt eine  Rückmeldung </a:t>
            </a:r>
            <a:br>
              <a:rPr lang="de-DE" sz="1600" dirty="0"/>
            </a:br>
            <a:r>
              <a:rPr lang="de-DE" sz="1600" dirty="0"/>
              <a:t>per SMS über die Verfügbarkeit der Einsatzkräfte</a:t>
            </a:r>
          </a:p>
          <a:p>
            <a:pPr lvl="2"/>
            <a:r>
              <a:rPr lang="de-DE" sz="1600" dirty="0"/>
              <a:t>Zusätzlich können Sie die Rückmeldung auch an bis zu drei </a:t>
            </a:r>
            <a:br>
              <a:rPr lang="de-DE" sz="1600" dirty="0"/>
            </a:br>
            <a:r>
              <a:rPr lang="de-DE" sz="1600" dirty="0"/>
              <a:t>E-Mail-Adressen oder ein Faxgerät senden. Diese Rückmeldung kann um Namen, Funktion der Einsatzkraft und Rufnummer erweitert werden</a:t>
            </a:r>
          </a:p>
        </p:txBody>
      </p:sp>
      <p:sp>
        <p:nvSpPr>
          <p:cNvPr id="8" name="Rectangle 5">
            <a:extLst>
              <a:ext uri="{FF2B5EF4-FFF2-40B4-BE49-F238E27FC236}">
                <a16:creationId xmlns:a16="http://schemas.microsoft.com/office/drawing/2014/main" id="{23548FD8-E0D2-CD44-B01B-240A3419E011}"/>
              </a:ext>
            </a:extLst>
          </p:cNvPr>
          <p:cNvSpPr>
            <a:spLocks noChangeArrowheads="1"/>
          </p:cNvSpPr>
          <p:nvPr/>
        </p:nvSpPr>
        <p:spPr bwMode="auto">
          <a:xfrm>
            <a:off x="623888" y="1484313"/>
            <a:ext cx="2808359" cy="717168"/>
          </a:xfrm>
          <a:prstGeom prst="rect">
            <a:avLst/>
          </a:prstGeom>
          <a:solidFill>
            <a:schemeClr val="accent5"/>
          </a:solidFill>
          <a:ln w="12700" algn="ctr">
            <a:noFill/>
            <a:miter lim="800000"/>
            <a:headEnd/>
            <a:tailEnd/>
          </a:ln>
          <a:effectLst/>
        </p:spPr>
        <p:txBody>
          <a:bodyPr wrap="square" lIns="108000" tIns="46800" rIns="108000" bIns="46800" anchor="ctr">
            <a:noAutofit/>
          </a:bodyPr>
          <a:lstStyle/>
          <a:p>
            <a:pPr>
              <a:lnSpc>
                <a:spcPct val="90000"/>
              </a:lnSpc>
              <a:spcBef>
                <a:spcPct val="25000"/>
              </a:spcBef>
            </a:pPr>
            <a:r>
              <a:rPr lang="de-DE" sz="1600" dirty="0">
                <a:solidFill>
                  <a:srgbClr val="FFFFFF"/>
                </a:solidFill>
                <a:latin typeface="+mj-lt"/>
                <a:cs typeface="Arial"/>
              </a:rPr>
              <a:t>10.08.2020 </a:t>
            </a:r>
          </a:p>
          <a:p>
            <a:pPr>
              <a:lnSpc>
                <a:spcPct val="90000"/>
              </a:lnSpc>
              <a:spcBef>
                <a:spcPct val="25000"/>
              </a:spcBef>
            </a:pPr>
            <a:r>
              <a:rPr lang="de-DE" sz="1600" dirty="0">
                <a:solidFill>
                  <a:srgbClr val="FFFFFF"/>
                </a:solidFill>
                <a:latin typeface="+mj-lt"/>
                <a:cs typeface="Arial"/>
              </a:rPr>
              <a:t>13:25 Uhr</a:t>
            </a:r>
          </a:p>
        </p:txBody>
      </p:sp>
      <p:sp>
        <p:nvSpPr>
          <p:cNvPr id="10" name="Rectangle 8">
            <a:extLst>
              <a:ext uri="{FF2B5EF4-FFF2-40B4-BE49-F238E27FC236}">
                <a16:creationId xmlns:a16="http://schemas.microsoft.com/office/drawing/2014/main" id="{16A35AF8-299E-504D-86BB-59118F6B7360}"/>
              </a:ext>
            </a:extLst>
          </p:cNvPr>
          <p:cNvSpPr>
            <a:spLocks noChangeArrowheads="1"/>
          </p:cNvSpPr>
          <p:nvPr/>
        </p:nvSpPr>
        <p:spPr bwMode="auto">
          <a:xfrm>
            <a:off x="623737" y="2201481"/>
            <a:ext cx="2808438" cy="3315337"/>
          </a:xfrm>
          <a:prstGeom prst="rect">
            <a:avLst/>
          </a:prstGeom>
          <a:solidFill>
            <a:srgbClr val="CBE8F4"/>
          </a:solidFill>
          <a:ln w="9525">
            <a:noFill/>
            <a:miter lim="800000"/>
            <a:headEnd/>
            <a:tailEnd/>
          </a:ln>
        </p:spPr>
        <p:txBody>
          <a:bodyPr lIns="108000" tIns="140400" rIns="0" bIns="46800"/>
          <a:lstStyle/>
          <a:p>
            <a:pPr defTabSz="914400">
              <a:lnSpc>
                <a:spcPct val="80000"/>
              </a:lnSpc>
              <a:spcBef>
                <a:spcPts val="600"/>
              </a:spcBef>
              <a:tabLst>
                <a:tab pos="2065338" algn="r"/>
              </a:tabLst>
              <a:defRPr/>
            </a:pPr>
            <a:r>
              <a:rPr lang="de-DE" sz="1600" dirty="0">
                <a:solidFill>
                  <a:schemeClr val="tx1"/>
                </a:solidFill>
                <a:ea typeface="MS PGothic" pitchFamily="34" charset="-128"/>
                <a:cs typeface="Tele-GroteskFet"/>
              </a:rPr>
              <a:t>Anrufliste:	20</a:t>
            </a:r>
          </a:p>
          <a:p>
            <a:pPr defTabSz="914400">
              <a:lnSpc>
                <a:spcPct val="80000"/>
              </a:lnSpc>
              <a:spcBef>
                <a:spcPts val="600"/>
              </a:spcBef>
              <a:tabLst>
                <a:tab pos="2065338" algn="r"/>
              </a:tabLst>
              <a:defRPr/>
            </a:pPr>
            <a:r>
              <a:rPr lang="de-DE" sz="1600" dirty="0">
                <a:solidFill>
                  <a:schemeClr val="tx1"/>
                </a:solidFill>
                <a:ea typeface="MS PGothic" pitchFamily="34" charset="-128"/>
                <a:cs typeface="Tele-GroteskFet"/>
              </a:rPr>
              <a:t>zugestellt:	18</a:t>
            </a:r>
          </a:p>
          <a:p>
            <a:pPr defTabSz="914400">
              <a:lnSpc>
                <a:spcPct val="80000"/>
              </a:lnSpc>
              <a:spcBef>
                <a:spcPts val="600"/>
              </a:spcBef>
              <a:tabLst>
                <a:tab pos="2065338" algn="r"/>
              </a:tabLst>
              <a:defRPr/>
            </a:pPr>
            <a:endParaRPr lang="de-DE" sz="1600" dirty="0">
              <a:ea typeface="MS PGothic" pitchFamily="34" charset="-128"/>
              <a:cs typeface="Tele-GroteskFet"/>
            </a:endParaRPr>
          </a:p>
          <a:p>
            <a:pPr defTabSz="914400">
              <a:lnSpc>
                <a:spcPct val="80000"/>
              </a:lnSpc>
              <a:spcBef>
                <a:spcPts val="600"/>
              </a:spcBef>
              <a:buClr>
                <a:schemeClr val="accent5"/>
              </a:buClr>
              <a:buSzPct val="80000"/>
              <a:buFont typeface="Webdings" pitchFamily="9" charset="2"/>
              <a:buChar char="4"/>
              <a:tabLst>
                <a:tab pos="2065338" algn="r"/>
              </a:tabLst>
            </a:pPr>
            <a:r>
              <a:rPr lang="en-US" sz="1600" dirty="0" err="1">
                <a:cs typeface="Tele-GroteskFet"/>
              </a:rPr>
              <a:t>sofort</a:t>
            </a:r>
            <a:r>
              <a:rPr lang="en-US" sz="1600" dirty="0">
                <a:cs typeface="Tele-GroteskFet"/>
              </a:rPr>
              <a:t>	9</a:t>
            </a:r>
          </a:p>
          <a:p>
            <a:pPr defTabSz="914400">
              <a:lnSpc>
                <a:spcPct val="80000"/>
              </a:lnSpc>
              <a:spcBef>
                <a:spcPts val="600"/>
              </a:spcBef>
              <a:buClr>
                <a:schemeClr val="accent5"/>
              </a:buClr>
              <a:buSzPct val="80000"/>
              <a:buFont typeface="Webdings" pitchFamily="9" charset="2"/>
              <a:buChar char="4"/>
              <a:tabLst>
                <a:tab pos="2065338" algn="r"/>
              </a:tabLst>
            </a:pPr>
            <a:r>
              <a:rPr lang="en-US" sz="1600" dirty="0" err="1">
                <a:cs typeface="Tele-GroteskFet"/>
              </a:rPr>
              <a:t>abwesend</a:t>
            </a:r>
            <a:r>
              <a:rPr lang="en-US" sz="1600" dirty="0">
                <a:cs typeface="Tele-GroteskFet"/>
              </a:rPr>
              <a:t>	5</a:t>
            </a:r>
          </a:p>
          <a:p>
            <a:pPr defTabSz="914400">
              <a:lnSpc>
                <a:spcPct val="80000"/>
              </a:lnSpc>
              <a:spcBef>
                <a:spcPts val="600"/>
              </a:spcBef>
              <a:buClr>
                <a:schemeClr val="accent5"/>
              </a:buClr>
              <a:buSzPct val="80000"/>
              <a:buFont typeface="Webdings" pitchFamily="9" charset="2"/>
              <a:buChar char="4"/>
              <a:tabLst>
                <a:tab pos="2065338" algn="r"/>
              </a:tabLst>
            </a:pPr>
            <a:r>
              <a:rPr lang="en-US" sz="1600" dirty="0" err="1">
                <a:cs typeface="Tele-GroteskFet"/>
              </a:rPr>
              <a:t>später</a:t>
            </a:r>
            <a:r>
              <a:rPr lang="en-US" sz="1600" dirty="0">
                <a:cs typeface="Tele-GroteskFet"/>
              </a:rPr>
              <a:t>	2</a:t>
            </a:r>
          </a:p>
          <a:p>
            <a:pPr defTabSz="914400">
              <a:lnSpc>
                <a:spcPct val="80000"/>
              </a:lnSpc>
              <a:spcBef>
                <a:spcPts val="600"/>
              </a:spcBef>
              <a:buClr>
                <a:schemeClr val="accent5"/>
              </a:buClr>
              <a:buSzPct val="80000"/>
              <a:buFont typeface="Webdings" pitchFamily="9" charset="2"/>
              <a:buChar char="4"/>
              <a:tabLst>
                <a:tab pos="2065338" algn="r"/>
              </a:tabLst>
            </a:pPr>
            <a:r>
              <a:rPr lang="en-US" sz="1600" dirty="0" err="1">
                <a:cs typeface="Tele-GroteskFet"/>
              </a:rPr>
              <a:t>unbekannt</a:t>
            </a:r>
            <a:r>
              <a:rPr lang="en-US" sz="1600" dirty="0">
                <a:cs typeface="Tele-GroteskFet"/>
              </a:rPr>
              <a:t>	0</a:t>
            </a:r>
          </a:p>
          <a:p>
            <a:pPr defTabSz="914400">
              <a:lnSpc>
                <a:spcPct val="80000"/>
              </a:lnSpc>
              <a:spcBef>
                <a:spcPts val="600"/>
              </a:spcBef>
              <a:buClr>
                <a:schemeClr val="accent5"/>
              </a:buClr>
              <a:buSzPct val="80000"/>
              <a:buFont typeface="Webdings" pitchFamily="9" charset="2"/>
              <a:buChar char="4"/>
              <a:tabLst>
                <a:tab pos="2065338" algn="r"/>
              </a:tabLst>
            </a:pPr>
            <a:r>
              <a:rPr lang="en-US" sz="1600" dirty="0" err="1">
                <a:cs typeface="Tele-GroteskFet"/>
              </a:rPr>
              <a:t>nicht</a:t>
            </a:r>
            <a:r>
              <a:rPr lang="en-US" sz="1600" dirty="0">
                <a:cs typeface="Tele-GroteskFet"/>
              </a:rPr>
              <a:t> </a:t>
            </a:r>
            <a:r>
              <a:rPr lang="en-US" sz="1600" dirty="0" err="1">
                <a:cs typeface="Tele-GroteskFet"/>
              </a:rPr>
              <a:t>erreicht</a:t>
            </a:r>
            <a:r>
              <a:rPr lang="en-US" sz="1600" dirty="0">
                <a:cs typeface="Tele-GroteskFet"/>
              </a:rPr>
              <a:t>	2</a:t>
            </a:r>
            <a:endParaRPr lang="de-DE" sz="1600" dirty="0">
              <a:cs typeface="Tele-GroteskFet"/>
            </a:endParaRPr>
          </a:p>
          <a:p>
            <a:pPr defTabSz="914400">
              <a:lnSpc>
                <a:spcPct val="80000"/>
              </a:lnSpc>
              <a:spcBef>
                <a:spcPts val="600"/>
              </a:spcBef>
              <a:tabLst>
                <a:tab pos="2065338" algn="r"/>
              </a:tabLst>
              <a:defRPr/>
            </a:pPr>
            <a:endParaRPr lang="de-DE" sz="1600" dirty="0">
              <a:solidFill>
                <a:schemeClr val="tx1"/>
              </a:solidFill>
              <a:ea typeface="MS PGothic" pitchFamily="34" charset="-128"/>
              <a:cs typeface="Tele-GroteskFet"/>
            </a:endParaRPr>
          </a:p>
        </p:txBody>
      </p:sp>
      <p:sp>
        <p:nvSpPr>
          <p:cNvPr id="11" name="Gleichschenkliges Dreieck 9">
            <a:extLst>
              <a:ext uri="{FF2B5EF4-FFF2-40B4-BE49-F238E27FC236}">
                <a16:creationId xmlns:a16="http://schemas.microsoft.com/office/drawing/2014/main" id="{90D01D65-8060-9448-A912-10839203E190}"/>
              </a:ext>
            </a:extLst>
          </p:cNvPr>
          <p:cNvSpPr/>
          <p:nvPr/>
        </p:nvSpPr>
        <p:spPr bwMode="gray">
          <a:xfrm rot="5400000">
            <a:off x="3655513" y="2690420"/>
            <a:ext cx="454260" cy="391603"/>
          </a:xfrm>
          <a:prstGeom prst="triangle">
            <a:avLst/>
          </a:prstGeom>
          <a:solidFill>
            <a:schemeClr val="accent5"/>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err="1">
              <a:cs typeface="Arial" charset="0"/>
            </a:endParaRPr>
          </a:p>
        </p:txBody>
      </p:sp>
      <p:sp>
        <p:nvSpPr>
          <p:cNvPr id="12" name="Gleichschenkliges Dreieck 10">
            <a:extLst>
              <a:ext uri="{FF2B5EF4-FFF2-40B4-BE49-F238E27FC236}">
                <a16:creationId xmlns:a16="http://schemas.microsoft.com/office/drawing/2014/main" id="{A2602A60-5443-2146-9BE9-4987D33F9403}"/>
              </a:ext>
            </a:extLst>
          </p:cNvPr>
          <p:cNvSpPr/>
          <p:nvPr/>
        </p:nvSpPr>
        <p:spPr bwMode="gray">
          <a:xfrm rot="5400000">
            <a:off x="3655513" y="4389276"/>
            <a:ext cx="454260" cy="391603"/>
          </a:xfrm>
          <a:prstGeom prst="triangle">
            <a:avLst/>
          </a:prstGeom>
          <a:solidFill>
            <a:schemeClr val="accent5"/>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err="1">
              <a:cs typeface="Arial" charset="0"/>
            </a:endParaRPr>
          </a:p>
        </p:txBody>
      </p:sp>
      <p:sp>
        <p:nvSpPr>
          <p:cNvPr id="13" name="Rectangle 5">
            <a:extLst>
              <a:ext uri="{FF2B5EF4-FFF2-40B4-BE49-F238E27FC236}">
                <a16:creationId xmlns:a16="http://schemas.microsoft.com/office/drawing/2014/main" id="{D009BF51-9373-EB49-A22A-C1B128A43E0A}"/>
              </a:ext>
            </a:extLst>
          </p:cNvPr>
          <p:cNvSpPr>
            <a:spLocks noChangeArrowheads="1"/>
          </p:cNvSpPr>
          <p:nvPr/>
        </p:nvSpPr>
        <p:spPr bwMode="auto">
          <a:xfrm>
            <a:off x="4359557" y="3194236"/>
            <a:ext cx="1513646" cy="451990"/>
          </a:xfrm>
          <a:prstGeom prst="rect">
            <a:avLst/>
          </a:prstGeom>
          <a:noFill/>
          <a:ln w="12700" algn="ctr">
            <a:noFill/>
            <a:miter lim="800000"/>
            <a:headEnd/>
            <a:tailEnd/>
          </a:ln>
          <a:effectLst/>
        </p:spPr>
        <p:txBody>
          <a:bodyPr wrap="square" lIns="108000" tIns="46800" rIns="108000" bIns="46800" anchor="ctr">
            <a:noAutofit/>
          </a:bodyPr>
          <a:lstStyle/>
          <a:p>
            <a:pPr>
              <a:lnSpc>
                <a:spcPct val="90000"/>
              </a:lnSpc>
              <a:spcBef>
                <a:spcPct val="25000"/>
              </a:spcBef>
            </a:pPr>
            <a:r>
              <a:rPr lang="de-DE" sz="1600" dirty="0">
                <a:cs typeface="Arial"/>
              </a:rPr>
              <a:t>Ergebnis-E-Mail</a:t>
            </a:r>
          </a:p>
        </p:txBody>
      </p:sp>
      <p:sp>
        <p:nvSpPr>
          <p:cNvPr id="14" name="Rectangle 5">
            <a:extLst>
              <a:ext uri="{FF2B5EF4-FFF2-40B4-BE49-F238E27FC236}">
                <a16:creationId xmlns:a16="http://schemas.microsoft.com/office/drawing/2014/main" id="{59AE9BAC-0D10-1D46-8B3B-5A236DB3CBD1}"/>
              </a:ext>
            </a:extLst>
          </p:cNvPr>
          <p:cNvSpPr>
            <a:spLocks noChangeArrowheads="1"/>
          </p:cNvSpPr>
          <p:nvPr/>
        </p:nvSpPr>
        <p:spPr bwMode="auto">
          <a:xfrm>
            <a:off x="4420671" y="5103460"/>
            <a:ext cx="1354163" cy="451990"/>
          </a:xfrm>
          <a:prstGeom prst="rect">
            <a:avLst/>
          </a:prstGeom>
          <a:noFill/>
          <a:ln w="12700" algn="ctr">
            <a:noFill/>
            <a:miter lim="800000"/>
            <a:headEnd/>
            <a:tailEnd/>
          </a:ln>
          <a:effectLst/>
        </p:spPr>
        <p:txBody>
          <a:bodyPr wrap="square" lIns="108000" tIns="46800" rIns="108000" bIns="46800" anchor="ctr">
            <a:noAutofit/>
          </a:bodyPr>
          <a:lstStyle/>
          <a:p>
            <a:pPr>
              <a:lnSpc>
                <a:spcPct val="90000"/>
              </a:lnSpc>
              <a:spcBef>
                <a:spcPct val="25000"/>
              </a:spcBef>
            </a:pPr>
            <a:r>
              <a:rPr lang="de-DE" sz="1600" dirty="0">
                <a:cs typeface="Arial"/>
              </a:rPr>
              <a:t>Ergebnis-SMS</a:t>
            </a:r>
          </a:p>
        </p:txBody>
      </p:sp>
      <p:pic>
        <p:nvPicPr>
          <p:cNvPr id="15" name="Bild 16" descr="e-mail-center_graphical_256.png">
            <a:extLst>
              <a:ext uri="{FF2B5EF4-FFF2-40B4-BE49-F238E27FC236}">
                <a16:creationId xmlns:a16="http://schemas.microsoft.com/office/drawing/2014/main" id="{083CDC10-465D-6644-9DFA-FE49AFC34CE7}"/>
              </a:ext>
            </a:extLst>
          </p:cNvPr>
          <p:cNvPicPr>
            <a:picLocks noChangeAspect="1"/>
          </p:cNvPicPr>
          <p:nvPr/>
        </p:nvPicPr>
        <p:blipFill>
          <a:blip r:embed="rId2"/>
          <a:stretch>
            <a:fillRect/>
          </a:stretch>
        </p:blipFill>
        <p:spPr>
          <a:xfrm>
            <a:off x="4557845" y="2201481"/>
            <a:ext cx="1117071" cy="1117071"/>
          </a:xfrm>
          <a:prstGeom prst="rect">
            <a:avLst/>
          </a:prstGeom>
        </p:spPr>
      </p:pic>
      <p:grpSp>
        <p:nvGrpSpPr>
          <p:cNvPr id="16" name="Gruppierung 21">
            <a:extLst>
              <a:ext uri="{FF2B5EF4-FFF2-40B4-BE49-F238E27FC236}">
                <a16:creationId xmlns:a16="http://schemas.microsoft.com/office/drawing/2014/main" id="{3BD69BA0-2213-E745-9015-5964CD188CA7}"/>
              </a:ext>
            </a:extLst>
          </p:cNvPr>
          <p:cNvGrpSpPr/>
          <p:nvPr/>
        </p:nvGrpSpPr>
        <p:grpSpPr>
          <a:xfrm>
            <a:off x="4490108" y="3897786"/>
            <a:ext cx="1218692" cy="1218692"/>
            <a:chOff x="3583515" y="1562866"/>
            <a:chExt cx="3545418" cy="3545418"/>
          </a:xfrm>
        </p:grpSpPr>
        <p:pic>
          <p:nvPicPr>
            <p:cNvPr id="17" name="Bild 17" descr="smartphone_graphical_256.png">
              <a:extLst>
                <a:ext uri="{FF2B5EF4-FFF2-40B4-BE49-F238E27FC236}">
                  <a16:creationId xmlns:a16="http://schemas.microsoft.com/office/drawing/2014/main" id="{3C9816FC-4D46-CB49-A91A-6E3397F4E401}"/>
                </a:ext>
              </a:extLst>
            </p:cNvPr>
            <p:cNvPicPr>
              <a:picLocks noChangeAspect="1"/>
            </p:cNvPicPr>
            <p:nvPr/>
          </p:nvPicPr>
          <p:blipFill>
            <a:blip r:embed="rId3"/>
            <a:stretch>
              <a:fillRect/>
            </a:stretch>
          </p:blipFill>
          <p:spPr>
            <a:xfrm>
              <a:off x="3583515" y="1562866"/>
              <a:ext cx="3545418" cy="3545418"/>
            </a:xfrm>
            <a:prstGeom prst="rect">
              <a:avLst/>
            </a:prstGeom>
          </p:spPr>
        </p:pic>
        <p:sp>
          <p:nvSpPr>
            <p:cNvPr id="18" name="Rechteck 17">
              <a:extLst>
                <a:ext uri="{FF2B5EF4-FFF2-40B4-BE49-F238E27FC236}">
                  <a16:creationId xmlns:a16="http://schemas.microsoft.com/office/drawing/2014/main" id="{D6015966-F01B-AB44-A741-386148D41925}"/>
                </a:ext>
              </a:extLst>
            </p:cNvPr>
            <p:cNvSpPr/>
            <p:nvPr/>
          </p:nvSpPr>
          <p:spPr bwMode="gray">
            <a:xfrm>
              <a:off x="4785257" y="2819402"/>
              <a:ext cx="1132038" cy="745067"/>
            </a:xfrm>
            <a:prstGeom prst="rect">
              <a:avLst/>
            </a:prstGeom>
            <a:solidFill>
              <a:schemeClr val="bg1"/>
            </a:solidFill>
            <a:ln w="19050" algn="ctr">
              <a:solidFill>
                <a:schemeClr val="tx1"/>
              </a:solid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err="1">
                <a:cs typeface="Arial" charset="0"/>
              </a:endParaRPr>
            </a:p>
          </p:txBody>
        </p:sp>
        <p:sp>
          <p:nvSpPr>
            <p:cNvPr id="19" name="Gleichschenkliges Dreieck 19">
              <a:extLst>
                <a:ext uri="{FF2B5EF4-FFF2-40B4-BE49-F238E27FC236}">
                  <a16:creationId xmlns:a16="http://schemas.microsoft.com/office/drawing/2014/main" id="{A9B80736-AFC7-2F41-8BAC-278BE07EC801}"/>
                </a:ext>
              </a:extLst>
            </p:cNvPr>
            <p:cNvSpPr/>
            <p:nvPr/>
          </p:nvSpPr>
          <p:spPr bwMode="gray">
            <a:xfrm rot="10800000">
              <a:off x="4828932" y="2819399"/>
              <a:ext cx="1078548" cy="420685"/>
            </a:xfrm>
            <a:prstGeom prst="triangle">
              <a:avLst/>
            </a:prstGeom>
            <a:solidFill>
              <a:schemeClr val="bg1"/>
            </a:solidFill>
            <a:ln w="19050" algn="ctr">
              <a:solidFill>
                <a:schemeClr val="tx1"/>
              </a:solid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err="1">
                <a:cs typeface="Arial" charset="0"/>
              </a:endParaRPr>
            </a:p>
          </p:txBody>
        </p:sp>
        <p:sp>
          <p:nvSpPr>
            <p:cNvPr id="20" name="Oval 19">
              <a:extLst>
                <a:ext uri="{FF2B5EF4-FFF2-40B4-BE49-F238E27FC236}">
                  <a16:creationId xmlns:a16="http://schemas.microsoft.com/office/drawing/2014/main" id="{1FCDDE7C-0B94-964B-AA3D-6EEF96A4EB30}"/>
                </a:ext>
              </a:extLst>
            </p:cNvPr>
            <p:cNvSpPr/>
            <p:nvPr/>
          </p:nvSpPr>
          <p:spPr bwMode="gray">
            <a:xfrm>
              <a:off x="5549901" y="2606675"/>
              <a:ext cx="498483" cy="498483"/>
            </a:xfrm>
            <a:prstGeom prst="ellipse">
              <a:avLst/>
            </a:prstGeom>
            <a:solidFill>
              <a:schemeClr val="tx2"/>
            </a:solidFill>
            <a:ln w="19050" algn="ctr">
              <a:solidFill>
                <a:schemeClr val="tx2"/>
              </a:solidFill>
              <a:miter lim="800000"/>
              <a:headEnd/>
              <a:tailEnd/>
            </a:ln>
            <a:effectLst/>
          </p:spPr>
          <p:txBody>
            <a:bodyPr lIns="0" tIns="0" rIns="0" bIns="0" rtlCol="0" anchor="ctr"/>
            <a:lstStyle/>
            <a:p>
              <a:pPr indent="3175" algn="ctr" defTabSz="457293" fontAlgn="base">
                <a:lnSpc>
                  <a:spcPct val="104000"/>
                </a:lnSpc>
                <a:spcBef>
                  <a:spcPct val="25000"/>
                </a:spcBef>
                <a:spcAft>
                  <a:spcPct val="0"/>
                </a:spcAft>
                <a:buClr>
                  <a:srgbClr val="E20074"/>
                </a:buClr>
                <a:buSzPct val="75000"/>
              </a:pPr>
              <a:r>
                <a:rPr lang="de-DE" sz="1000" dirty="0" err="1">
                  <a:solidFill>
                    <a:schemeClr val="bg1"/>
                  </a:solidFill>
                  <a:latin typeface="Tele-GroteskFet"/>
                  <a:cs typeface="Tele-GroteskFet"/>
                </a:rPr>
                <a:t>1</a:t>
              </a:r>
            </a:p>
          </p:txBody>
        </p:sp>
      </p:grpSp>
    </p:spTree>
    <p:extLst>
      <p:ext uri="{BB962C8B-B14F-4D97-AF65-F5344CB8AC3E}">
        <p14:creationId xmlns:p14="http://schemas.microsoft.com/office/powerpoint/2010/main" val="1400268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12</a:t>
            </a:fld>
            <a:endParaRPr lang="de-DE" dirty="0"/>
          </a:p>
        </p:txBody>
      </p:sp>
      <p:sp>
        <p:nvSpPr>
          <p:cNvPr id="37" name="Inhaltsplatzhalter 7">
            <a:extLst>
              <a:ext uri="{FF2B5EF4-FFF2-40B4-BE49-F238E27FC236}">
                <a16:creationId xmlns:a16="http://schemas.microsoft.com/office/drawing/2014/main" id="{1F6F8663-525A-2841-91F9-6E9C02757B2D}"/>
              </a:ext>
            </a:extLst>
          </p:cNvPr>
          <p:cNvSpPr txBox="1">
            <a:spLocks/>
          </p:cNvSpPr>
          <p:nvPr/>
        </p:nvSpPr>
        <p:spPr>
          <a:xfrm>
            <a:off x="-9983683" y="1695304"/>
            <a:ext cx="4699009" cy="3600000"/>
          </a:xfrm>
          <a:prstGeom prst="rect">
            <a:avLst/>
          </a:prstGeom>
          <a:solidFill>
            <a:srgbClr val="EE9E3E"/>
          </a:solidFill>
          <a:ln w="12700">
            <a:noFill/>
          </a:ln>
        </p:spPr>
        <p:txBody>
          <a:bodyPr wrap="square" lIns="90000" tIns="90000" rIns="90000" bIns="90000">
            <a:noAutofit/>
          </a:bodyPr>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pPr marL="0" lvl="2" indent="0">
              <a:buClr>
                <a:schemeClr val="tx1"/>
              </a:buClr>
              <a:buNone/>
            </a:pPr>
            <a:r>
              <a:rPr lang="de-DE" sz="1600" dirty="0">
                <a:solidFill>
                  <a:schemeClr val="bg1"/>
                </a:solidFill>
                <a:latin typeface="+mj-lt"/>
              </a:rPr>
              <a:t>Innovation und informativ</a:t>
            </a:r>
          </a:p>
          <a:p>
            <a:pPr lvl="2">
              <a:buClr>
                <a:schemeClr val="bg1"/>
              </a:buClr>
            </a:pPr>
            <a:r>
              <a:rPr lang="de-DE" sz="1600" dirty="0">
                <a:solidFill>
                  <a:schemeClr val="bg1"/>
                </a:solidFill>
              </a:rPr>
              <a:t>Die Mobilbox wird zur Plattform für Unternehmensbotschaften</a:t>
            </a:r>
          </a:p>
          <a:p>
            <a:pPr lvl="2">
              <a:buClr>
                <a:schemeClr val="bg1"/>
              </a:buClr>
            </a:pPr>
            <a:r>
              <a:rPr lang="de-DE" sz="1600" dirty="0">
                <a:solidFill>
                  <a:schemeClr val="bg1"/>
                </a:solidFill>
              </a:rPr>
              <a:t>Integration von: </a:t>
            </a:r>
          </a:p>
          <a:p>
            <a:pPr lvl="3">
              <a:buClr>
                <a:schemeClr val="bg1"/>
              </a:buClr>
            </a:pPr>
            <a:r>
              <a:rPr lang="de-DE" sz="1600" dirty="0">
                <a:solidFill>
                  <a:schemeClr val="bg1"/>
                </a:solidFill>
              </a:rPr>
              <a:t>Produktankündigungen</a:t>
            </a:r>
          </a:p>
          <a:p>
            <a:pPr lvl="3">
              <a:buClr>
                <a:schemeClr val="bg1"/>
              </a:buClr>
            </a:pPr>
            <a:r>
              <a:rPr lang="de-DE" sz="1600" dirty="0">
                <a:solidFill>
                  <a:schemeClr val="bg1"/>
                </a:solidFill>
              </a:rPr>
              <a:t>Messezeiten</a:t>
            </a:r>
          </a:p>
          <a:p>
            <a:pPr lvl="3">
              <a:buClr>
                <a:schemeClr val="bg1"/>
              </a:buClr>
            </a:pPr>
            <a:r>
              <a:rPr lang="de-DE" sz="1600" dirty="0">
                <a:solidFill>
                  <a:schemeClr val="bg1"/>
                </a:solidFill>
              </a:rPr>
              <a:t>Sonderaktionen</a:t>
            </a:r>
          </a:p>
          <a:p>
            <a:pPr lvl="3">
              <a:buClr>
                <a:schemeClr val="bg1"/>
              </a:buClr>
            </a:pPr>
            <a:r>
              <a:rPr lang="de-DE" sz="1600" dirty="0">
                <a:solidFill>
                  <a:schemeClr val="bg1"/>
                </a:solidFill>
              </a:rPr>
              <a:t>Service-Angeboten</a:t>
            </a:r>
          </a:p>
          <a:p>
            <a:pPr marL="144000" lvl="3" indent="0">
              <a:buClr>
                <a:schemeClr val="bg1"/>
              </a:buClr>
              <a:buNone/>
            </a:pPr>
            <a:endParaRPr lang="de-DE" sz="1600" dirty="0">
              <a:solidFill>
                <a:schemeClr val="bg1"/>
              </a:solidFill>
            </a:endParaRPr>
          </a:p>
          <a:p>
            <a:pPr marL="144000" lvl="3" indent="0">
              <a:buClr>
                <a:schemeClr val="bg1"/>
              </a:buClr>
              <a:buNone/>
            </a:pPr>
            <a:r>
              <a:rPr lang="de-DE" sz="1600" dirty="0">
                <a:solidFill>
                  <a:schemeClr val="bg1"/>
                </a:solidFill>
                <a:latin typeface="+mj-lt"/>
              </a:rPr>
              <a:t>Imagegewinn, hohe Wiedererkennung, </a:t>
            </a:r>
            <a:r>
              <a:rPr lang="de-DE" sz="1600" dirty="0" err="1">
                <a:solidFill>
                  <a:schemeClr val="bg1"/>
                </a:solidFill>
                <a:latin typeface="+mj-lt"/>
              </a:rPr>
              <a:t>Differen</a:t>
            </a:r>
            <a:r>
              <a:rPr lang="de-DE" sz="1600" dirty="0">
                <a:solidFill>
                  <a:schemeClr val="bg1"/>
                </a:solidFill>
                <a:latin typeface="+mj-lt"/>
              </a:rPr>
              <a:t>- </a:t>
            </a:r>
            <a:r>
              <a:rPr lang="de-DE" sz="1600" dirty="0" err="1">
                <a:solidFill>
                  <a:schemeClr val="bg1"/>
                </a:solidFill>
                <a:latin typeface="+mj-lt"/>
              </a:rPr>
              <a:t>zierung</a:t>
            </a:r>
            <a:r>
              <a:rPr lang="de-DE" sz="1600" dirty="0">
                <a:solidFill>
                  <a:schemeClr val="bg1"/>
                </a:solidFill>
                <a:latin typeface="+mj-lt"/>
              </a:rPr>
              <a:t> zum Wettbewerb, Service-Erlebnis</a:t>
            </a:r>
          </a:p>
        </p:txBody>
      </p:sp>
      <p:sp>
        <p:nvSpPr>
          <p:cNvPr id="26" name="Titel 1">
            <a:extLst>
              <a:ext uri="{FF2B5EF4-FFF2-40B4-BE49-F238E27FC236}">
                <a16:creationId xmlns:a16="http://schemas.microsoft.com/office/drawing/2014/main" id="{9A33E5F4-DF40-2D49-9DF5-2FB73B2D91BD}"/>
              </a:ext>
            </a:extLst>
          </p:cNvPr>
          <p:cNvSpPr>
            <a:spLocks noGrp="1"/>
          </p:cNvSpPr>
          <p:nvPr>
            <p:ph type="title"/>
          </p:nvPr>
        </p:nvSpPr>
        <p:spPr>
          <a:xfrm>
            <a:off x="624000" y="405000"/>
            <a:ext cx="10944000" cy="720000"/>
          </a:xfrm>
        </p:spPr>
        <p:txBody>
          <a:bodyPr/>
          <a:lstStyle/>
          <a:p>
            <a:r>
              <a:rPr lang="de-DE" sz="2400" dirty="0"/>
              <a:t>Die Einrichtung und Steuerung</a:t>
            </a:r>
            <a:br>
              <a:rPr lang="de-DE" sz="2400" dirty="0"/>
            </a:br>
            <a:r>
              <a:rPr lang="de-DE" sz="2400" dirty="0">
                <a:latin typeface="+mn-lt"/>
              </a:rPr>
              <a:t>Ganz einfach per Internet – selbst gemacht</a:t>
            </a:r>
          </a:p>
        </p:txBody>
      </p:sp>
      <p:sp>
        <p:nvSpPr>
          <p:cNvPr id="28" name="Fußzeilenplatzhalter 3">
            <a:extLst>
              <a:ext uri="{FF2B5EF4-FFF2-40B4-BE49-F238E27FC236}">
                <a16:creationId xmlns:a16="http://schemas.microsoft.com/office/drawing/2014/main" id="{7A088330-23CC-A04D-8EAA-B239C69B918A}"/>
              </a:ext>
            </a:extLst>
          </p:cNvPr>
          <p:cNvSpPr>
            <a:spLocks noGrp="1"/>
          </p:cNvSpPr>
          <p:nvPr>
            <p:ph type="ftr" sz="quarter" idx="3"/>
          </p:nvPr>
        </p:nvSpPr>
        <p:spPr>
          <a:xfrm>
            <a:off x="2352000" y="6385644"/>
            <a:ext cx="7488000" cy="324000"/>
          </a:xfrm>
        </p:spPr>
        <p:txBody>
          <a:bodyPr/>
          <a:lstStyle/>
          <a:p>
            <a:r>
              <a:rPr lang="de-DE"/>
              <a:t>AlarmRuf | Das innovative Alarmsystem für Mobilfunk- und Festnetz</a:t>
            </a:r>
            <a:endParaRPr lang="de-DE" dirty="0"/>
          </a:p>
        </p:txBody>
      </p:sp>
      <p:sp>
        <p:nvSpPr>
          <p:cNvPr id="30" name="Inhaltsplatzhalter 4">
            <a:extLst>
              <a:ext uri="{FF2B5EF4-FFF2-40B4-BE49-F238E27FC236}">
                <a16:creationId xmlns:a16="http://schemas.microsoft.com/office/drawing/2014/main" id="{B0BBE10C-D5AA-C541-9B53-9EC55E6C9E2C}"/>
              </a:ext>
            </a:extLst>
          </p:cNvPr>
          <p:cNvSpPr txBox="1">
            <a:spLocks/>
          </p:cNvSpPr>
          <p:nvPr/>
        </p:nvSpPr>
        <p:spPr bwMode="black">
          <a:xfrm>
            <a:off x="624000" y="1484313"/>
            <a:ext cx="5327538" cy="4752000"/>
          </a:xfrm>
          <a:prstGeom prst="rect">
            <a:avLst/>
          </a:prstGeom>
        </p:spPr>
        <p:txBody>
          <a:bodyPr lIns="0" tIns="0" rIns="0" bIns="0"/>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r>
              <a:rPr lang="de-DE" sz="1600" dirty="0"/>
              <a:t>Von jedem Internet-Zugang aus möglich</a:t>
            </a:r>
          </a:p>
          <a:p>
            <a:pPr lvl="2"/>
            <a:r>
              <a:rPr lang="de-DE" sz="1600" dirty="0"/>
              <a:t>Der Administrator kann von jedem Internet-Zugang aus die Administration anwählen</a:t>
            </a:r>
          </a:p>
          <a:p>
            <a:pPr lvl="2"/>
            <a:r>
              <a:rPr lang="de-DE" sz="1600" dirty="0"/>
              <a:t>Nach Berechtigungsüberprüfung:</a:t>
            </a:r>
          </a:p>
          <a:p>
            <a:pPr lvl="3"/>
            <a:r>
              <a:rPr lang="de-DE" sz="1600" dirty="0"/>
              <a:t>bis zu 50 Alarmgruppen mit jeweils bis zu 100 Einsatzkräften</a:t>
            </a:r>
          </a:p>
          <a:p>
            <a:pPr lvl="3"/>
            <a:r>
              <a:rPr lang="de-DE" sz="1600" dirty="0"/>
              <a:t>Entscheidung, welche Leitstelle und welche Personen Alarme auslösen dürfen</a:t>
            </a:r>
          </a:p>
          <a:p>
            <a:pPr lvl="2"/>
            <a:r>
              <a:rPr lang="de-DE" sz="1600" dirty="0"/>
              <a:t>Der Administrator gibt die Rufnummern der Einsatzkräfte ein</a:t>
            </a:r>
          </a:p>
          <a:p>
            <a:pPr lvl="2"/>
            <a:r>
              <a:rPr lang="de-DE" sz="1600" dirty="0"/>
              <a:t>Er vergibt die Berechtigungen pro Einsatzkraft</a:t>
            </a:r>
          </a:p>
          <a:p>
            <a:pPr lvl="2"/>
            <a:r>
              <a:rPr lang="de-DE" sz="1600" dirty="0"/>
              <a:t>Er stellt Vertreterregelungen und Mindeststärken ein</a:t>
            </a:r>
          </a:p>
        </p:txBody>
      </p:sp>
      <p:pic>
        <p:nvPicPr>
          <p:cNvPr id="3" name="Grafik 2" descr="Ein Bild, das Person, drinnen, Frau, computer enthält.&#10;&#10;Automatisch generierte Beschreibung">
            <a:extLst>
              <a:ext uri="{FF2B5EF4-FFF2-40B4-BE49-F238E27FC236}">
                <a16:creationId xmlns:a16="http://schemas.microsoft.com/office/drawing/2014/main" id="{33EF0581-8598-9342-978C-ED688BE25E40}"/>
              </a:ext>
            </a:extLst>
          </p:cNvPr>
          <p:cNvPicPr>
            <a:picLocks noChangeAspect="1"/>
          </p:cNvPicPr>
          <p:nvPr/>
        </p:nvPicPr>
        <p:blipFill rotWithShape="1">
          <a:blip r:embed="rId2"/>
          <a:srcRect l="19984" r="6009" b="847"/>
          <a:stretch/>
        </p:blipFill>
        <p:spPr>
          <a:xfrm>
            <a:off x="6240463" y="1484313"/>
            <a:ext cx="5327650" cy="4752974"/>
          </a:xfrm>
          <a:prstGeom prst="rect">
            <a:avLst/>
          </a:prstGeom>
        </p:spPr>
      </p:pic>
    </p:spTree>
    <p:extLst>
      <p:ext uri="{BB962C8B-B14F-4D97-AF65-F5344CB8AC3E}">
        <p14:creationId xmlns:p14="http://schemas.microsoft.com/office/powerpoint/2010/main" val="3689394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13</a:t>
            </a:fld>
            <a:endParaRPr lang="de-DE" dirty="0"/>
          </a:p>
        </p:txBody>
      </p:sp>
      <p:sp>
        <p:nvSpPr>
          <p:cNvPr id="37" name="Inhaltsplatzhalter 7">
            <a:extLst>
              <a:ext uri="{FF2B5EF4-FFF2-40B4-BE49-F238E27FC236}">
                <a16:creationId xmlns:a16="http://schemas.microsoft.com/office/drawing/2014/main" id="{1F6F8663-525A-2841-91F9-6E9C02757B2D}"/>
              </a:ext>
            </a:extLst>
          </p:cNvPr>
          <p:cNvSpPr txBox="1">
            <a:spLocks/>
          </p:cNvSpPr>
          <p:nvPr/>
        </p:nvSpPr>
        <p:spPr>
          <a:xfrm>
            <a:off x="-9983683" y="1695304"/>
            <a:ext cx="4699009" cy="3600000"/>
          </a:xfrm>
          <a:prstGeom prst="rect">
            <a:avLst/>
          </a:prstGeom>
          <a:solidFill>
            <a:srgbClr val="EE9E3E"/>
          </a:solidFill>
          <a:ln w="12700">
            <a:noFill/>
          </a:ln>
        </p:spPr>
        <p:txBody>
          <a:bodyPr wrap="square" lIns="90000" tIns="90000" rIns="90000" bIns="90000">
            <a:noAutofit/>
          </a:bodyPr>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pPr marL="0" lvl="2" indent="0">
              <a:buClr>
                <a:schemeClr val="tx1"/>
              </a:buClr>
              <a:buNone/>
            </a:pPr>
            <a:r>
              <a:rPr lang="de-DE" sz="1600" dirty="0">
                <a:solidFill>
                  <a:schemeClr val="bg1"/>
                </a:solidFill>
                <a:latin typeface="+mj-lt"/>
              </a:rPr>
              <a:t>Innovation und informativ</a:t>
            </a:r>
          </a:p>
          <a:p>
            <a:pPr lvl="2">
              <a:buClr>
                <a:schemeClr val="bg1"/>
              </a:buClr>
            </a:pPr>
            <a:r>
              <a:rPr lang="de-DE" sz="1600" dirty="0">
                <a:solidFill>
                  <a:schemeClr val="bg1"/>
                </a:solidFill>
              </a:rPr>
              <a:t>Die Mobilbox wird zur Plattform für Unternehmensbotschaften</a:t>
            </a:r>
          </a:p>
          <a:p>
            <a:pPr lvl="2">
              <a:buClr>
                <a:schemeClr val="bg1"/>
              </a:buClr>
            </a:pPr>
            <a:r>
              <a:rPr lang="de-DE" sz="1600" dirty="0">
                <a:solidFill>
                  <a:schemeClr val="bg1"/>
                </a:solidFill>
              </a:rPr>
              <a:t>Integration von: </a:t>
            </a:r>
          </a:p>
          <a:p>
            <a:pPr lvl="3">
              <a:buClr>
                <a:schemeClr val="bg1"/>
              </a:buClr>
            </a:pPr>
            <a:r>
              <a:rPr lang="de-DE" sz="1600" dirty="0">
                <a:solidFill>
                  <a:schemeClr val="bg1"/>
                </a:solidFill>
              </a:rPr>
              <a:t>Produktankündigungen</a:t>
            </a:r>
          </a:p>
          <a:p>
            <a:pPr lvl="3">
              <a:buClr>
                <a:schemeClr val="bg1"/>
              </a:buClr>
            </a:pPr>
            <a:r>
              <a:rPr lang="de-DE" sz="1600" dirty="0">
                <a:solidFill>
                  <a:schemeClr val="bg1"/>
                </a:solidFill>
              </a:rPr>
              <a:t>Messezeiten</a:t>
            </a:r>
          </a:p>
          <a:p>
            <a:pPr lvl="3">
              <a:buClr>
                <a:schemeClr val="bg1"/>
              </a:buClr>
            </a:pPr>
            <a:r>
              <a:rPr lang="de-DE" sz="1600" dirty="0">
                <a:solidFill>
                  <a:schemeClr val="bg1"/>
                </a:solidFill>
              </a:rPr>
              <a:t>Sonderaktionen</a:t>
            </a:r>
          </a:p>
          <a:p>
            <a:pPr lvl="3">
              <a:buClr>
                <a:schemeClr val="bg1"/>
              </a:buClr>
            </a:pPr>
            <a:r>
              <a:rPr lang="de-DE" sz="1600" dirty="0">
                <a:solidFill>
                  <a:schemeClr val="bg1"/>
                </a:solidFill>
              </a:rPr>
              <a:t>Service-Angeboten</a:t>
            </a:r>
          </a:p>
          <a:p>
            <a:pPr marL="144000" lvl="3" indent="0">
              <a:buClr>
                <a:schemeClr val="bg1"/>
              </a:buClr>
              <a:buNone/>
            </a:pPr>
            <a:endParaRPr lang="de-DE" sz="1600" dirty="0">
              <a:solidFill>
                <a:schemeClr val="bg1"/>
              </a:solidFill>
            </a:endParaRPr>
          </a:p>
          <a:p>
            <a:pPr marL="144000" lvl="3" indent="0">
              <a:buClr>
                <a:schemeClr val="bg1"/>
              </a:buClr>
              <a:buNone/>
            </a:pPr>
            <a:r>
              <a:rPr lang="de-DE" sz="1600" dirty="0">
                <a:solidFill>
                  <a:schemeClr val="bg1"/>
                </a:solidFill>
                <a:latin typeface="+mj-lt"/>
              </a:rPr>
              <a:t>Imagegewinn, hohe Wiedererkennung, </a:t>
            </a:r>
            <a:r>
              <a:rPr lang="de-DE" sz="1600" dirty="0" err="1">
                <a:solidFill>
                  <a:schemeClr val="bg1"/>
                </a:solidFill>
                <a:latin typeface="+mj-lt"/>
              </a:rPr>
              <a:t>Differen</a:t>
            </a:r>
            <a:r>
              <a:rPr lang="de-DE" sz="1600" dirty="0">
                <a:solidFill>
                  <a:schemeClr val="bg1"/>
                </a:solidFill>
                <a:latin typeface="+mj-lt"/>
              </a:rPr>
              <a:t>- </a:t>
            </a:r>
            <a:r>
              <a:rPr lang="de-DE" sz="1600" dirty="0" err="1">
                <a:solidFill>
                  <a:schemeClr val="bg1"/>
                </a:solidFill>
                <a:latin typeface="+mj-lt"/>
              </a:rPr>
              <a:t>zierung</a:t>
            </a:r>
            <a:r>
              <a:rPr lang="de-DE" sz="1600" dirty="0">
                <a:solidFill>
                  <a:schemeClr val="bg1"/>
                </a:solidFill>
                <a:latin typeface="+mj-lt"/>
              </a:rPr>
              <a:t> zum Wettbewerb, Service-Erlebnis</a:t>
            </a:r>
          </a:p>
        </p:txBody>
      </p:sp>
      <p:sp>
        <p:nvSpPr>
          <p:cNvPr id="26" name="Titel 1">
            <a:extLst>
              <a:ext uri="{FF2B5EF4-FFF2-40B4-BE49-F238E27FC236}">
                <a16:creationId xmlns:a16="http://schemas.microsoft.com/office/drawing/2014/main" id="{9A33E5F4-DF40-2D49-9DF5-2FB73B2D91BD}"/>
              </a:ext>
            </a:extLst>
          </p:cNvPr>
          <p:cNvSpPr>
            <a:spLocks noGrp="1"/>
          </p:cNvSpPr>
          <p:nvPr>
            <p:ph type="title"/>
          </p:nvPr>
        </p:nvSpPr>
        <p:spPr>
          <a:xfrm>
            <a:off x="624000" y="405000"/>
            <a:ext cx="10944000" cy="720000"/>
          </a:xfrm>
        </p:spPr>
        <p:txBody>
          <a:bodyPr/>
          <a:lstStyle/>
          <a:p>
            <a:r>
              <a:rPr lang="de-DE" sz="2400" dirty="0"/>
              <a:t>Die Datenpflege durch Einsatzkräfte</a:t>
            </a:r>
            <a:br>
              <a:rPr lang="de-DE" sz="2400" dirty="0"/>
            </a:br>
            <a:r>
              <a:rPr lang="de-DE" sz="2400" dirty="0">
                <a:latin typeface="+mn-lt"/>
              </a:rPr>
              <a:t>Kein Problem</a:t>
            </a:r>
          </a:p>
        </p:txBody>
      </p:sp>
      <p:sp>
        <p:nvSpPr>
          <p:cNvPr id="28" name="Fußzeilenplatzhalter 3">
            <a:extLst>
              <a:ext uri="{FF2B5EF4-FFF2-40B4-BE49-F238E27FC236}">
                <a16:creationId xmlns:a16="http://schemas.microsoft.com/office/drawing/2014/main" id="{7A088330-23CC-A04D-8EAA-B239C69B918A}"/>
              </a:ext>
            </a:extLst>
          </p:cNvPr>
          <p:cNvSpPr>
            <a:spLocks noGrp="1"/>
          </p:cNvSpPr>
          <p:nvPr>
            <p:ph type="ftr" sz="quarter" idx="3"/>
          </p:nvPr>
        </p:nvSpPr>
        <p:spPr>
          <a:xfrm>
            <a:off x="2352000" y="6385644"/>
            <a:ext cx="7488000" cy="324000"/>
          </a:xfrm>
        </p:spPr>
        <p:txBody>
          <a:bodyPr/>
          <a:lstStyle/>
          <a:p>
            <a:r>
              <a:rPr lang="de-DE"/>
              <a:t>AlarmRuf | Das innovative Alarmsystem für Mobilfunk- und Festnetz</a:t>
            </a:r>
            <a:endParaRPr lang="de-DE" dirty="0"/>
          </a:p>
        </p:txBody>
      </p:sp>
      <p:sp>
        <p:nvSpPr>
          <p:cNvPr id="30" name="Inhaltsplatzhalter 4">
            <a:extLst>
              <a:ext uri="{FF2B5EF4-FFF2-40B4-BE49-F238E27FC236}">
                <a16:creationId xmlns:a16="http://schemas.microsoft.com/office/drawing/2014/main" id="{B0BBE10C-D5AA-C541-9B53-9EC55E6C9E2C}"/>
              </a:ext>
            </a:extLst>
          </p:cNvPr>
          <p:cNvSpPr txBox="1">
            <a:spLocks/>
          </p:cNvSpPr>
          <p:nvPr/>
        </p:nvSpPr>
        <p:spPr bwMode="black">
          <a:xfrm>
            <a:off x="6252457" y="1484313"/>
            <a:ext cx="5327538" cy="4752000"/>
          </a:xfrm>
          <a:prstGeom prst="rect">
            <a:avLst/>
          </a:prstGeom>
        </p:spPr>
        <p:txBody>
          <a:bodyPr lIns="0" tIns="0" rIns="0" bIns="0"/>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r>
              <a:rPr lang="de-DE" sz="1600" dirty="0"/>
              <a:t>Einfach per Sprachzugang</a:t>
            </a:r>
          </a:p>
          <a:p>
            <a:pPr lvl="2"/>
            <a:r>
              <a:rPr lang="de-DE" sz="1600" dirty="0"/>
              <a:t>0171 </a:t>
            </a:r>
            <a:r>
              <a:rPr lang="de-DE" sz="1600" dirty="0" err="1"/>
              <a:t>AlarmRuf</a:t>
            </a:r>
            <a:r>
              <a:rPr lang="de-DE" sz="1600" dirty="0"/>
              <a:t> – 01712527678</a:t>
            </a:r>
          </a:p>
          <a:p>
            <a:pPr lvl="2"/>
            <a:r>
              <a:rPr lang="de-DE" sz="1600" dirty="0"/>
              <a:t>Einfach Abwesenheiten eingeben – gilt automatisch für alle Alarmgruppen</a:t>
            </a:r>
          </a:p>
          <a:p>
            <a:pPr lvl="2"/>
            <a:r>
              <a:rPr lang="de-DE" sz="1600" dirty="0"/>
              <a:t>Bestehende Rufnummer ändern</a:t>
            </a:r>
          </a:p>
          <a:p>
            <a:pPr lvl="2"/>
            <a:r>
              <a:rPr lang="de-DE" sz="1600" dirty="0"/>
              <a:t>In Bereitschaftsgruppen können sich Einsatzkräfte per Sprachzugang an- und abmelden (01712527627). Dabei wird eine konfigurierbare Mindeststärke kontrolliert </a:t>
            </a:r>
          </a:p>
          <a:p>
            <a:pPr lvl="2"/>
            <a:r>
              <a:rPr lang="de-DE" sz="1600" dirty="0"/>
              <a:t>Der Administrator schaltet diese Funktion zentral für die </a:t>
            </a:r>
            <a:br>
              <a:rPr lang="de-DE" sz="1600" dirty="0"/>
            </a:br>
            <a:r>
              <a:rPr lang="de-DE" sz="1600" dirty="0"/>
              <a:t>Einsatzkräfte ein/aus</a:t>
            </a:r>
          </a:p>
        </p:txBody>
      </p:sp>
      <p:pic>
        <p:nvPicPr>
          <p:cNvPr id="5" name="Grafik 4" descr="Ein Bild, das drinnen, Front, sitzend, suchend enthält.&#10;&#10;Automatisch generierte Beschreibung">
            <a:extLst>
              <a:ext uri="{FF2B5EF4-FFF2-40B4-BE49-F238E27FC236}">
                <a16:creationId xmlns:a16="http://schemas.microsoft.com/office/drawing/2014/main" id="{F84A390B-935B-374D-A133-06B2A0EC8959}"/>
              </a:ext>
            </a:extLst>
          </p:cNvPr>
          <p:cNvPicPr>
            <a:picLocks noChangeAspect="1"/>
          </p:cNvPicPr>
          <p:nvPr/>
        </p:nvPicPr>
        <p:blipFill rotWithShape="1">
          <a:blip r:embed="rId2"/>
          <a:srcRect l="14812" t="-1" r="10648" b="-20"/>
          <a:stretch/>
        </p:blipFill>
        <p:spPr>
          <a:xfrm>
            <a:off x="632111" y="1484312"/>
            <a:ext cx="5319427" cy="4752975"/>
          </a:xfrm>
          <a:prstGeom prst="rect">
            <a:avLst/>
          </a:prstGeom>
        </p:spPr>
      </p:pic>
    </p:spTree>
    <p:extLst>
      <p:ext uri="{BB962C8B-B14F-4D97-AF65-F5344CB8AC3E}">
        <p14:creationId xmlns:p14="http://schemas.microsoft.com/office/powerpoint/2010/main" val="3242959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14</a:t>
            </a:fld>
            <a:endParaRPr lang="de-DE" dirty="0"/>
          </a:p>
        </p:txBody>
      </p:sp>
      <p:sp>
        <p:nvSpPr>
          <p:cNvPr id="37" name="Inhaltsplatzhalter 7">
            <a:extLst>
              <a:ext uri="{FF2B5EF4-FFF2-40B4-BE49-F238E27FC236}">
                <a16:creationId xmlns:a16="http://schemas.microsoft.com/office/drawing/2014/main" id="{1F6F8663-525A-2841-91F9-6E9C02757B2D}"/>
              </a:ext>
            </a:extLst>
          </p:cNvPr>
          <p:cNvSpPr txBox="1">
            <a:spLocks/>
          </p:cNvSpPr>
          <p:nvPr/>
        </p:nvSpPr>
        <p:spPr>
          <a:xfrm>
            <a:off x="-9983683" y="1695304"/>
            <a:ext cx="4699009" cy="3600000"/>
          </a:xfrm>
          <a:prstGeom prst="rect">
            <a:avLst/>
          </a:prstGeom>
          <a:solidFill>
            <a:srgbClr val="EE9E3E"/>
          </a:solidFill>
          <a:ln w="12700">
            <a:noFill/>
          </a:ln>
        </p:spPr>
        <p:txBody>
          <a:bodyPr wrap="square" lIns="90000" tIns="90000" rIns="90000" bIns="90000">
            <a:noAutofit/>
          </a:bodyPr>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pPr marL="0" lvl="2" indent="0">
              <a:buClr>
                <a:schemeClr val="tx1"/>
              </a:buClr>
              <a:buNone/>
            </a:pPr>
            <a:r>
              <a:rPr lang="de-DE" sz="1600" dirty="0">
                <a:solidFill>
                  <a:schemeClr val="bg1"/>
                </a:solidFill>
                <a:latin typeface="+mj-lt"/>
              </a:rPr>
              <a:t>Innovation und informativ</a:t>
            </a:r>
          </a:p>
          <a:p>
            <a:pPr lvl="2">
              <a:buClr>
                <a:schemeClr val="bg1"/>
              </a:buClr>
            </a:pPr>
            <a:r>
              <a:rPr lang="de-DE" sz="1600" dirty="0">
                <a:solidFill>
                  <a:schemeClr val="bg1"/>
                </a:solidFill>
              </a:rPr>
              <a:t>Die Mobilbox wird zur Plattform für Unternehmensbotschaften</a:t>
            </a:r>
          </a:p>
          <a:p>
            <a:pPr lvl="2">
              <a:buClr>
                <a:schemeClr val="bg1"/>
              </a:buClr>
            </a:pPr>
            <a:r>
              <a:rPr lang="de-DE" sz="1600" dirty="0">
                <a:solidFill>
                  <a:schemeClr val="bg1"/>
                </a:solidFill>
              </a:rPr>
              <a:t>Integration von: </a:t>
            </a:r>
          </a:p>
          <a:p>
            <a:pPr lvl="3">
              <a:buClr>
                <a:schemeClr val="bg1"/>
              </a:buClr>
            </a:pPr>
            <a:r>
              <a:rPr lang="de-DE" sz="1600" dirty="0">
                <a:solidFill>
                  <a:schemeClr val="bg1"/>
                </a:solidFill>
              </a:rPr>
              <a:t>Produktankündigungen</a:t>
            </a:r>
          </a:p>
          <a:p>
            <a:pPr lvl="3">
              <a:buClr>
                <a:schemeClr val="bg1"/>
              </a:buClr>
            </a:pPr>
            <a:r>
              <a:rPr lang="de-DE" sz="1600" dirty="0">
                <a:solidFill>
                  <a:schemeClr val="bg1"/>
                </a:solidFill>
              </a:rPr>
              <a:t>Messezeiten</a:t>
            </a:r>
          </a:p>
          <a:p>
            <a:pPr lvl="3">
              <a:buClr>
                <a:schemeClr val="bg1"/>
              </a:buClr>
            </a:pPr>
            <a:r>
              <a:rPr lang="de-DE" sz="1600" dirty="0">
                <a:solidFill>
                  <a:schemeClr val="bg1"/>
                </a:solidFill>
              </a:rPr>
              <a:t>Sonderaktionen</a:t>
            </a:r>
          </a:p>
          <a:p>
            <a:pPr lvl="3">
              <a:buClr>
                <a:schemeClr val="bg1"/>
              </a:buClr>
            </a:pPr>
            <a:r>
              <a:rPr lang="de-DE" sz="1600" dirty="0">
                <a:solidFill>
                  <a:schemeClr val="bg1"/>
                </a:solidFill>
              </a:rPr>
              <a:t>Service-Angeboten</a:t>
            </a:r>
          </a:p>
          <a:p>
            <a:pPr marL="144000" lvl="3" indent="0">
              <a:buClr>
                <a:schemeClr val="bg1"/>
              </a:buClr>
              <a:buNone/>
            </a:pPr>
            <a:endParaRPr lang="de-DE" sz="1600" dirty="0">
              <a:solidFill>
                <a:schemeClr val="bg1"/>
              </a:solidFill>
            </a:endParaRPr>
          </a:p>
          <a:p>
            <a:pPr marL="144000" lvl="3" indent="0">
              <a:buClr>
                <a:schemeClr val="bg1"/>
              </a:buClr>
              <a:buNone/>
            </a:pPr>
            <a:r>
              <a:rPr lang="de-DE" sz="1600" dirty="0">
                <a:solidFill>
                  <a:schemeClr val="bg1"/>
                </a:solidFill>
                <a:latin typeface="+mj-lt"/>
              </a:rPr>
              <a:t>Imagegewinn, hohe Wiedererkennung, </a:t>
            </a:r>
            <a:r>
              <a:rPr lang="de-DE" sz="1600" dirty="0" err="1">
                <a:solidFill>
                  <a:schemeClr val="bg1"/>
                </a:solidFill>
                <a:latin typeface="+mj-lt"/>
              </a:rPr>
              <a:t>Differen</a:t>
            </a:r>
            <a:r>
              <a:rPr lang="de-DE" sz="1600" dirty="0">
                <a:solidFill>
                  <a:schemeClr val="bg1"/>
                </a:solidFill>
                <a:latin typeface="+mj-lt"/>
              </a:rPr>
              <a:t>- </a:t>
            </a:r>
            <a:r>
              <a:rPr lang="de-DE" sz="1600" dirty="0" err="1">
                <a:solidFill>
                  <a:schemeClr val="bg1"/>
                </a:solidFill>
                <a:latin typeface="+mj-lt"/>
              </a:rPr>
              <a:t>zierung</a:t>
            </a:r>
            <a:r>
              <a:rPr lang="de-DE" sz="1600" dirty="0">
                <a:solidFill>
                  <a:schemeClr val="bg1"/>
                </a:solidFill>
                <a:latin typeface="+mj-lt"/>
              </a:rPr>
              <a:t> zum Wettbewerb, Service-Erlebnis</a:t>
            </a:r>
          </a:p>
        </p:txBody>
      </p:sp>
      <p:sp>
        <p:nvSpPr>
          <p:cNvPr id="26" name="Titel 1">
            <a:extLst>
              <a:ext uri="{FF2B5EF4-FFF2-40B4-BE49-F238E27FC236}">
                <a16:creationId xmlns:a16="http://schemas.microsoft.com/office/drawing/2014/main" id="{9A33E5F4-DF40-2D49-9DF5-2FB73B2D91BD}"/>
              </a:ext>
            </a:extLst>
          </p:cNvPr>
          <p:cNvSpPr>
            <a:spLocks noGrp="1"/>
          </p:cNvSpPr>
          <p:nvPr>
            <p:ph type="title"/>
          </p:nvPr>
        </p:nvSpPr>
        <p:spPr>
          <a:xfrm>
            <a:off x="624000" y="405000"/>
            <a:ext cx="10944000" cy="720000"/>
          </a:xfrm>
        </p:spPr>
        <p:txBody>
          <a:bodyPr/>
          <a:lstStyle/>
          <a:p>
            <a:r>
              <a:rPr lang="de-DE" sz="2400" dirty="0"/>
              <a:t>Die Systemkomponenten</a:t>
            </a:r>
            <a:br>
              <a:rPr lang="de-DE" sz="2400" dirty="0"/>
            </a:br>
            <a:r>
              <a:rPr lang="de-DE" sz="2400" dirty="0">
                <a:latin typeface="+mn-lt"/>
              </a:rPr>
              <a:t>Schneller Überblick</a:t>
            </a:r>
          </a:p>
        </p:txBody>
      </p:sp>
      <p:sp>
        <p:nvSpPr>
          <p:cNvPr id="28" name="Fußzeilenplatzhalter 3">
            <a:extLst>
              <a:ext uri="{FF2B5EF4-FFF2-40B4-BE49-F238E27FC236}">
                <a16:creationId xmlns:a16="http://schemas.microsoft.com/office/drawing/2014/main" id="{7A088330-23CC-A04D-8EAA-B239C69B918A}"/>
              </a:ext>
            </a:extLst>
          </p:cNvPr>
          <p:cNvSpPr>
            <a:spLocks noGrp="1"/>
          </p:cNvSpPr>
          <p:nvPr>
            <p:ph type="ftr" sz="quarter" idx="3"/>
          </p:nvPr>
        </p:nvSpPr>
        <p:spPr>
          <a:xfrm>
            <a:off x="2352000" y="6385644"/>
            <a:ext cx="7488000" cy="324000"/>
          </a:xfrm>
        </p:spPr>
        <p:txBody>
          <a:bodyPr/>
          <a:lstStyle/>
          <a:p>
            <a:r>
              <a:rPr lang="de-DE" dirty="0" err="1"/>
              <a:t>AlarmRuf</a:t>
            </a:r>
            <a:r>
              <a:rPr lang="de-DE" dirty="0"/>
              <a:t> | Das innovative Alarmsystem für Mobilfunk- und Festnetz</a:t>
            </a:r>
          </a:p>
        </p:txBody>
      </p:sp>
      <p:sp>
        <p:nvSpPr>
          <p:cNvPr id="8" name="Rechteck 7">
            <a:extLst>
              <a:ext uri="{FF2B5EF4-FFF2-40B4-BE49-F238E27FC236}">
                <a16:creationId xmlns:a16="http://schemas.microsoft.com/office/drawing/2014/main" id="{4CF53FDE-8713-6A4F-8BD8-BFCC695E2F08}"/>
              </a:ext>
            </a:extLst>
          </p:cNvPr>
          <p:cNvSpPr/>
          <p:nvPr/>
        </p:nvSpPr>
        <p:spPr bwMode="gray">
          <a:xfrm>
            <a:off x="624000" y="1484313"/>
            <a:ext cx="2216000" cy="1763713"/>
          </a:xfrm>
          <a:prstGeom prst="rect">
            <a:avLst/>
          </a:prstGeom>
          <a:solidFill>
            <a:srgbClr val="CBE8F4"/>
          </a:solidFill>
          <a:ln w="2540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err="1">
              <a:cs typeface="Arial" charset="0"/>
            </a:endParaRPr>
          </a:p>
        </p:txBody>
      </p:sp>
      <p:sp>
        <p:nvSpPr>
          <p:cNvPr id="9" name="Rechteck 8">
            <a:extLst>
              <a:ext uri="{FF2B5EF4-FFF2-40B4-BE49-F238E27FC236}">
                <a16:creationId xmlns:a16="http://schemas.microsoft.com/office/drawing/2014/main" id="{1BF0B9FE-0E92-9246-9117-7E91B7019C99}"/>
              </a:ext>
            </a:extLst>
          </p:cNvPr>
          <p:cNvSpPr/>
          <p:nvPr/>
        </p:nvSpPr>
        <p:spPr bwMode="gray">
          <a:xfrm>
            <a:off x="624000" y="3752850"/>
            <a:ext cx="2216000" cy="1763713"/>
          </a:xfrm>
          <a:prstGeom prst="rect">
            <a:avLst/>
          </a:prstGeom>
          <a:solidFill>
            <a:schemeClr val="accent1">
              <a:lumMod val="20000"/>
              <a:lumOff val="80000"/>
            </a:schemeClr>
          </a:solidFill>
          <a:ln w="2540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err="1">
              <a:cs typeface="Arial" charset="0"/>
            </a:endParaRPr>
          </a:p>
        </p:txBody>
      </p:sp>
      <p:sp>
        <p:nvSpPr>
          <p:cNvPr id="10" name="Rectangle 52">
            <a:extLst>
              <a:ext uri="{FF2B5EF4-FFF2-40B4-BE49-F238E27FC236}">
                <a16:creationId xmlns:a16="http://schemas.microsoft.com/office/drawing/2014/main" id="{7CDEE2F3-623F-AF44-BCD6-053FEF317D52}"/>
              </a:ext>
            </a:extLst>
          </p:cNvPr>
          <p:cNvSpPr>
            <a:spLocks noChangeArrowheads="1"/>
          </p:cNvSpPr>
          <p:nvPr>
            <p:custDataLst>
              <p:tags r:id="rId1"/>
            </p:custDataLst>
          </p:nvPr>
        </p:nvSpPr>
        <p:spPr bwMode="gray">
          <a:xfrm>
            <a:off x="639725" y="2842145"/>
            <a:ext cx="2200276" cy="327025"/>
          </a:xfrm>
          <a:prstGeom prst="rect">
            <a:avLst/>
          </a:prstGeom>
          <a:noFill/>
          <a:ln w="38100">
            <a:noFill/>
            <a:miter lim="800000"/>
            <a:headEnd/>
            <a:tailEnd/>
          </a:ln>
        </p:spPr>
        <p:txBody>
          <a:bodyPr lIns="72000" tIns="72000" rIns="72000" bIns="72000">
            <a:prstTxWarp prst="textNoShape">
              <a:avLst/>
            </a:prstTxWarp>
          </a:bodyPr>
          <a:lstStyle/>
          <a:p>
            <a:pPr marL="1588" algn="ctr" eaLnBrk="1" hangingPunct="1">
              <a:lnSpc>
                <a:spcPct val="90000"/>
              </a:lnSpc>
              <a:spcBef>
                <a:spcPct val="25000"/>
              </a:spcBef>
              <a:buClr>
                <a:schemeClr val="tx2"/>
              </a:buClr>
              <a:buFont typeface="Wingdings" pitchFamily="9" charset="2"/>
              <a:buNone/>
            </a:pPr>
            <a:r>
              <a:rPr lang="de-DE" sz="1400" dirty="0" err="1">
                <a:cs typeface="Tele-GroteskFet"/>
              </a:rPr>
              <a:t>AlarmRuf</a:t>
            </a:r>
            <a:r>
              <a:rPr lang="de-DE" sz="1400" dirty="0">
                <a:cs typeface="Tele-GroteskFet"/>
              </a:rPr>
              <a:t> Administrator</a:t>
            </a:r>
          </a:p>
        </p:txBody>
      </p:sp>
      <p:sp>
        <p:nvSpPr>
          <p:cNvPr id="11" name="Rectangle 52">
            <a:extLst>
              <a:ext uri="{FF2B5EF4-FFF2-40B4-BE49-F238E27FC236}">
                <a16:creationId xmlns:a16="http://schemas.microsoft.com/office/drawing/2014/main" id="{E784138F-1048-C545-95C4-06ED121CD67C}"/>
              </a:ext>
            </a:extLst>
          </p:cNvPr>
          <p:cNvSpPr>
            <a:spLocks noChangeArrowheads="1"/>
          </p:cNvSpPr>
          <p:nvPr>
            <p:custDataLst>
              <p:tags r:id="rId2"/>
            </p:custDataLst>
          </p:nvPr>
        </p:nvSpPr>
        <p:spPr bwMode="gray">
          <a:xfrm>
            <a:off x="639724" y="5109095"/>
            <a:ext cx="2200276" cy="296863"/>
          </a:xfrm>
          <a:prstGeom prst="rect">
            <a:avLst/>
          </a:prstGeom>
          <a:noFill/>
          <a:ln w="38100">
            <a:noFill/>
            <a:miter lim="800000"/>
            <a:headEnd/>
            <a:tailEnd/>
          </a:ln>
        </p:spPr>
        <p:txBody>
          <a:bodyPr lIns="72000" tIns="72000" rIns="72000" bIns="72000">
            <a:prstTxWarp prst="textNoShape">
              <a:avLst/>
            </a:prstTxWarp>
          </a:bodyPr>
          <a:lstStyle/>
          <a:p>
            <a:pPr marL="1588" algn="ctr" eaLnBrk="1" hangingPunct="1">
              <a:lnSpc>
                <a:spcPct val="90000"/>
              </a:lnSpc>
              <a:spcBef>
                <a:spcPct val="25000"/>
              </a:spcBef>
              <a:buClr>
                <a:schemeClr val="tx2"/>
              </a:buClr>
              <a:buFont typeface="Wingdings" pitchFamily="9" charset="2"/>
              <a:buNone/>
            </a:pPr>
            <a:r>
              <a:rPr lang="de-DE" sz="1400" dirty="0">
                <a:cs typeface="Tele-GroteskFet"/>
              </a:rPr>
              <a:t>Leitstelle, Alarmberechtigter</a:t>
            </a:r>
          </a:p>
        </p:txBody>
      </p:sp>
      <p:pic>
        <p:nvPicPr>
          <p:cNvPr id="12" name="Bild 7" descr="service-employee_graphical_256.png">
            <a:extLst>
              <a:ext uri="{FF2B5EF4-FFF2-40B4-BE49-F238E27FC236}">
                <a16:creationId xmlns:a16="http://schemas.microsoft.com/office/drawing/2014/main" id="{6F3EF06E-F5DE-A44F-A36F-C966932ED8A9}"/>
              </a:ext>
            </a:extLst>
          </p:cNvPr>
          <p:cNvPicPr>
            <a:picLocks noChangeAspect="1"/>
          </p:cNvPicPr>
          <p:nvPr/>
        </p:nvPicPr>
        <p:blipFill>
          <a:blip r:embed="rId7"/>
          <a:stretch>
            <a:fillRect/>
          </a:stretch>
        </p:blipFill>
        <p:spPr>
          <a:xfrm>
            <a:off x="1085285" y="1613912"/>
            <a:ext cx="1212850" cy="1208131"/>
          </a:xfrm>
          <a:prstGeom prst="rect">
            <a:avLst/>
          </a:prstGeom>
        </p:spPr>
      </p:pic>
      <p:sp>
        <p:nvSpPr>
          <p:cNvPr id="14" name="Rechteck 13">
            <a:extLst>
              <a:ext uri="{FF2B5EF4-FFF2-40B4-BE49-F238E27FC236}">
                <a16:creationId xmlns:a16="http://schemas.microsoft.com/office/drawing/2014/main" id="{95D0DD57-E13A-134B-BA40-652701C31E81}"/>
              </a:ext>
            </a:extLst>
          </p:cNvPr>
          <p:cNvSpPr/>
          <p:nvPr/>
        </p:nvSpPr>
        <p:spPr>
          <a:xfrm>
            <a:off x="2899262" y="3752851"/>
            <a:ext cx="2049959" cy="1767048"/>
          </a:xfrm>
          <a:prstGeom prst="rect">
            <a:avLst/>
          </a:prstGeom>
        </p:spPr>
        <p:txBody>
          <a:bodyPr wrap="square">
            <a:spAutoFit/>
          </a:bodyPr>
          <a:lstStyle/>
          <a:p>
            <a:pPr indent="3175" algn="ctr" defTabSz="457293" fontAlgn="base">
              <a:lnSpc>
                <a:spcPct val="104000"/>
              </a:lnSpc>
              <a:spcBef>
                <a:spcPct val="25000"/>
              </a:spcBef>
              <a:spcAft>
                <a:spcPct val="0"/>
              </a:spcAft>
              <a:buClr>
                <a:srgbClr val="E20074"/>
              </a:buClr>
              <a:buSzPct val="75000"/>
            </a:pPr>
            <a:r>
              <a:rPr lang="de-DE" sz="1400" dirty="0">
                <a:solidFill>
                  <a:schemeClr val="tx2"/>
                </a:solidFill>
                <a:latin typeface="+mj-lt"/>
                <a:cs typeface="TeleGrotesk Headline Ultra"/>
              </a:rPr>
              <a:t>Alarm-Trigger</a:t>
            </a:r>
            <a:br>
              <a:rPr lang="de-DE" sz="1400" dirty="0">
                <a:solidFill>
                  <a:schemeClr val="tx2"/>
                </a:solidFill>
                <a:latin typeface="+mj-lt"/>
                <a:cs typeface="TeleGrotesk Headline Ultra"/>
              </a:rPr>
            </a:br>
            <a:br>
              <a:rPr lang="de-DE" sz="1400" dirty="0">
                <a:solidFill>
                  <a:schemeClr val="tx2"/>
                </a:solidFill>
                <a:latin typeface="+mj-lt"/>
                <a:cs typeface="Arial" charset="0"/>
              </a:rPr>
            </a:br>
            <a:r>
              <a:rPr lang="de-DE" sz="1400" dirty="0">
                <a:solidFill>
                  <a:schemeClr val="tx2"/>
                </a:solidFill>
                <a:cs typeface="Arial" charset="0"/>
              </a:rPr>
              <a:t>IP/Mobilfunk</a:t>
            </a:r>
          </a:p>
          <a:p>
            <a:pPr lvl="0" indent="3175" algn="ctr" defTabSz="457293" fontAlgn="base">
              <a:lnSpc>
                <a:spcPct val="104000"/>
              </a:lnSpc>
              <a:spcBef>
                <a:spcPct val="25000"/>
              </a:spcBef>
              <a:spcAft>
                <a:spcPct val="0"/>
              </a:spcAft>
              <a:buClr>
                <a:srgbClr val="E20074"/>
              </a:buClr>
              <a:buSzPct val="75000"/>
            </a:pPr>
            <a:endParaRPr lang="de-DE" sz="1400" dirty="0" err="1">
              <a:solidFill>
                <a:srgbClr val="4B4B4B"/>
              </a:solidFill>
              <a:latin typeface="+mj-lt"/>
              <a:cs typeface="Arial" charset="0"/>
            </a:endParaRPr>
          </a:p>
          <a:p>
            <a:pPr indent="3175" algn="ctr" defTabSz="457293" fontAlgn="base">
              <a:lnSpc>
                <a:spcPct val="104000"/>
              </a:lnSpc>
              <a:spcBef>
                <a:spcPct val="25000"/>
              </a:spcBef>
              <a:spcAft>
                <a:spcPct val="0"/>
              </a:spcAft>
              <a:buClr>
                <a:srgbClr val="E20074"/>
              </a:buClr>
              <a:buSzPct val="75000"/>
            </a:pPr>
            <a:r>
              <a:rPr lang="de-DE" sz="1400" dirty="0">
                <a:latin typeface="+mj-lt"/>
                <a:cs typeface="TeleGrotesk Headline Ultra"/>
              </a:rPr>
              <a:t>Alarm-Statusreport</a:t>
            </a:r>
            <a:br>
              <a:rPr lang="de-DE" sz="1400" dirty="0">
                <a:latin typeface="+mj-lt"/>
                <a:cs typeface="TeleGrotesk Headline Ultra"/>
              </a:rPr>
            </a:br>
            <a:r>
              <a:rPr lang="de-DE" sz="1400" dirty="0">
                <a:latin typeface="+mj-lt"/>
                <a:cs typeface="TeleGrotesk Headline Ultra"/>
              </a:rPr>
              <a:t> </a:t>
            </a:r>
            <a:br>
              <a:rPr lang="de-DE" sz="1400" dirty="0">
                <a:latin typeface="+mj-lt"/>
                <a:cs typeface="Arial" charset="0"/>
              </a:rPr>
            </a:br>
            <a:r>
              <a:rPr lang="de-DE" sz="1400" dirty="0">
                <a:cs typeface="Arial" charset="0"/>
              </a:rPr>
              <a:t>per SMS/E-Mail/Fax</a:t>
            </a:r>
          </a:p>
        </p:txBody>
      </p:sp>
      <p:cxnSp>
        <p:nvCxnSpPr>
          <p:cNvPr id="15" name="Gerade Verbindung mit Pfeil 14">
            <a:extLst>
              <a:ext uri="{FF2B5EF4-FFF2-40B4-BE49-F238E27FC236}">
                <a16:creationId xmlns:a16="http://schemas.microsoft.com/office/drawing/2014/main" id="{03B9CFA7-D422-5248-BD67-9A5B534A7674}"/>
              </a:ext>
            </a:extLst>
          </p:cNvPr>
          <p:cNvCxnSpPr/>
          <p:nvPr/>
        </p:nvCxnSpPr>
        <p:spPr>
          <a:xfrm>
            <a:off x="2958531" y="4156605"/>
            <a:ext cx="2049959" cy="2664"/>
          </a:xfrm>
          <a:prstGeom prst="straightConnector1">
            <a:avLst/>
          </a:prstGeom>
          <a:ln w="25400">
            <a:solidFill>
              <a:schemeClr val="tx2"/>
            </a:solidFill>
            <a:miter lim="80000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16" name="Gerade Verbindung mit Pfeil 15">
            <a:extLst>
              <a:ext uri="{FF2B5EF4-FFF2-40B4-BE49-F238E27FC236}">
                <a16:creationId xmlns:a16="http://schemas.microsoft.com/office/drawing/2014/main" id="{30C5A541-33D0-5041-B15D-4313041A6E0F}"/>
              </a:ext>
            </a:extLst>
          </p:cNvPr>
          <p:cNvCxnSpPr/>
          <p:nvPr/>
        </p:nvCxnSpPr>
        <p:spPr>
          <a:xfrm flipH="1">
            <a:off x="2916196" y="5133444"/>
            <a:ext cx="2049959" cy="2664"/>
          </a:xfrm>
          <a:prstGeom prst="straightConnector1">
            <a:avLst/>
          </a:prstGeom>
          <a:ln w="25400">
            <a:solidFill>
              <a:schemeClr val="tx1"/>
            </a:solidFill>
            <a:miter lim="80000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sp>
        <p:nvSpPr>
          <p:cNvPr id="17" name="Rechteck 16">
            <a:extLst>
              <a:ext uri="{FF2B5EF4-FFF2-40B4-BE49-F238E27FC236}">
                <a16:creationId xmlns:a16="http://schemas.microsoft.com/office/drawing/2014/main" id="{6E39F3AC-CA8E-4E47-BEA7-588BF6107929}"/>
              </a:ext>
            </a:extLst>
          </p:cNvPr>
          <p:cNvSpPr/>
          <p:nvPr/>
        </p:nvSpPr>
        <p:spPr>
          <a:xfrm>
            <a:off x="2916196" y="1929102"/>
            <a:ext cx="2033025" cy="1094864"/>
          </a:xfrm>
          <a:prstGeom prst="rect">
            <a:avLst/>
          </a:prstGeom>
        </p:spPr>
        <p:txBody>
          <a:bodyPr wrap="square">
            <a:spAutoFit/>
          </a:bodyPr>
          <a:lstStyle/>
          <a:p>
            <a:pPr lvl="0" indent="3175" algn="ctr" defTabSz="457293" fontAlgn="base">
              <a:lnSpc>
                <a:spcPct val="104000"/>
              </a:lnSpc>
              <a:spcBef>
                <a:spcPct val="25000"/>
              </a:spcBef>
              <a:spcAft>
                <a:spcPct val="0"/>
              </a:spcAft>
              <a:buClr>
                <a:srgbClr val="E20074"/>
              </a:buClr>
              <a:buSzPct val="75000"/>
            </a:pPr>
            <a:r>
              <a:rPr lang="de-DE" sz="1400" dirty="0" err="1">
                <a:solidFill>
                  <a:schemeClr val="tx2"/>
                </a:solidFill>
                <a:latin typeface="+mj-lt"/>
                <a:cs typeface="TeleGrotesk Headline Ultra"/>
              </a:rPr>
              <a:t>Internet</a:t>
            </a:r>
          </a:p>
          <a:p>
            <a:pPr lvl="0" indent="3175" algn="ctr" defTabSz="457293" fontAlgn="base">
              <a:lnSpc>
                <a:spcPct val="104000"/>
              </a:lnSpc>
              <a:spcBef>
                <a:spcPct val="25000"/>
              </a:spcBef>
              <a:spcAft>
                <a:spcPct val="0"/>
              </a:spcAft>
              <a:buClr>
                <a:srgbClr val="E20074"/>
              </a:buClr>
              <a:buSzPct val="75000"/>
            </a:pPr>
            <a:br>
              <a:rPr lang="de-DE" sz="1400" dirty="0" err="1">
                <a:solidFill>
                  <a:schemeClr val="tx2"/>
                </a:solidFill>
                <a:latin typeface="+mj-lt"/>
                <a:cs typeface="Arial" charset="0"/>
              </a:rPr>
            </a:br>
            <a:r>
              <a:rPr lang="de-DE" sz="1400" dirty="0" err="1">
                <a:solidFill>
                  <a:schemeClr val="tx2"/>
                </a:solidFill>
                <a:cs typeface="Arial" charset="0"/>
              </a:rPr>
              <a:t>verschlüsselt</a:t>
            </a:r>
          </a:p>
          <a:p>
            <a:pPr lvl="0" indent="3175" algn="ctr" defTabSz="457293" fontAlgn="base">
              <a:lnSpc>
                <a:spcPct val="104000"/>
              </a:lnSpc>
              <a:spcBef>
                <a:spcPct val="25000"/>
              </a:spcBef>
              <a:spcAft>
                <a:spcPct val="0"/>
              </a:spcAft>
              <a:buClr>
                <a:srgbClr val="E20074"/>
              </a:buClr>
              <a:buSzPct val="75000"/>
            </a:pPr>
            <a:endParaRPr lang="de-DE" sz="1400" dirty="0" err="1">
              <a:solidFill>
                <a:schemeClr val="tx2"/>
              </a:solidFill>
              <a:latin typeface="+mj-lt"/>
              <a:cs typeface="Arial" charset="0"/>
            </a:endParaRPr>
          </a:p>
        </p:txBody>
      </p:sp>
      <p:cxnSp>
        <p:nvCxnSpPr>
          <p:cNvPr id="18" name="Gerade Verbindung mit Pfeil 17">
            <a:extLst>
              <a:ext uri="{FF2B5EF4-FFF2-40B4-BE49-F238E27FC236}">
                <a16:creationId xmlns:a16="http://schemas.microsoft.com/office/drawing/2014/main" id="{5C976B24-A4B5-AC42-8A57-4892AA79BDCA}"/>
              </a:ext>
            </a:extLst>
          </p:cNvPr>
          <p:cNvCxnSpPr/>
          <p:nvPr/>
        </p:nvCxnSpPr>
        <p:spPr>
          <a:xfrm>
            <a:off x="2916196" y="2367321"/>
            <a:ext cx="2092294" cy="1588"/>
          </a:xfrm>
          <a:prstGeom prst="straightConnector1">
            <a:avLst/>
          </a:prstGeom>
          <a:ln w="25400">
            <a:solidFill>
              <a:schemeClr val="tx2"/>
            </a:solidFill>
            <a:miter lim="80000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sp>
        <p:nvSpPr>
          <p:cNvPr id="19" name="Rechteck 18">
            <a:extLst>
              <a:ext uri="{FF2B5EF4-FFF2-40B4-BE49-F238E27FC236}">
                <a16:creationId xmlns:a16="http://schemas.microsoft.com/office/drawing/2014/main" id="{D75C5DE7-F822-8244-B3E7-1F62ED60F63B}"/>
              </a:ext>
            </a:extLst>
          </p:cNvPr>
          <p:cNvSpPr/>
          <p:nvPr/>
        </p:nvSpPr>
        <p:spPr bwMode="gray">
          <a:xfrm>
            <a:off x="5100486" y="1484313"/>
            <a:ext cx="2013404" cy="4032250"/>
          </a:xfrm>
          <a:prstGeom prst="rect">
            <a:avLst/>
          </a:prstGeom>
          <a:solidFill>
            <a:schemeClr val="accent4"/>
          </a:solidFill>
          <a:ln w="2540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err="1">
              <a:cs typeface="Arial" charset="0"/>
            </a:endParaRPr>
          </a:p>
        </p:txBody>
      </p:sp>
      <p:sp>
        <p:nvSpPr>
          <p:cNvPr id="20" name="Rectangle 52">
            <a:extLst>
              <a:ext uri="{FF2B5EF4-FFF2-40B4-BE49-F238E27FC236}">
                <a16:creationId xmlns:a16="http://schemas.microsoft.com/office/drawing/2014/main" id="{E5328063-A8A0-F748-8CEE-0671097EF3C2}"/>
              </a:ext>
            </a:extLst>
          </p:cNvPr>
          <p:cNvSpPr>
            <a:spLocks noChangeArrowheads="1"/>
          </p:cNvSpPr>
          <p:nvPr>
            <p:custDataLst>
              <p:tags r:id="rId3"/>
            </p:custDataLst>
          </p:nvPr>
        </p:nvSpPr>
        <p:spPr bwMode="gray">
          <a:xfrm>
            <a:off x="5100486" y="2842145"/>
            <a:ext cx="2013404" cy="327025"/>
          </a:xfrm>
          <a:prstGeom prst="rect">
            <a:avLst/>
          </a:prstGeom>
          <a:noFill/>
          <a:ln w="38100">
            <a:noFill/>
            <a:miter lim="800000"/>
            <a:headEnd/>
            <a:tailEnd/>
          </a:ln>
        </p:spPr>
        <p:txBody>
          <a:bodyPr lIns="72000" tIns="72000" rIns="72000" bIns="72000">
            <a:prstTxWarp prst="textNoShape">
              <a:avLst/>
            </a:prstTxWarp>
          </a:bodyPr>
          <a:lstStyle/>
          <a:p>
            <a:pPr marL="1588" algn="ctr" eaLnBrk="1" hangingPunct="1">
              <a:lnSpc>
                <a:spcPct val="90000"/>
              </a:lnSpc>
              <a:spcBef>
                <a:spcPct val="25000"/>
              </a:spcBef>
              <a:buClr>
                <a:schemeClr val="tx2"/>
              </a:buClr>
              <a:buFont typeface="Wingdings" pitchFamily="9" charset="2"/>
              <a:buNone/>
            </a:pPr>
            <a:r>
              <a:rPr lang="de-DE" sz="1400" dirty="0" err="1">
                <a:cs typeface="Tele-GroteskFet"/>
              </a:rPr>
              <a:t>AlarmRuf</a:t>
            </a:r>
            <a:r>
              <a:rPr lang="de-DE" sz="1400" dirty="0">
                <a:cs typeface="Tele-GroteskFet"/>
              </a:rPr>
              <a:t> Server</a:t>
            </a:r>
          </a:p>
        </p:txBody>
      </p:sp>
      <p:sp>
        <p:nvSpPr>
          <p:cNvPr id="21" name="Rectangle 52">
            <a:extLst>
              <a:ext uri="{FF2B5EF4-FFF2-40B4-BE49-F238E27FC236}">
                <a16:creationId xmlns:a16="http://schemas.microsoft.com/office/drawing/2014/main" id="{1807562D-6970-734D-A6B2-7D89B038CD26}"/>
              </a:ext>
            </a:extLst>
          </p:cNvPr>
          <p:cNvSpPr>
            <a:spLocks noChangeArrowheads="1"/>
          </p:cNvSpPr>
          <p:nvPr>
            <p:custDataLst>
              <p:tags r:id="rId4"/>
            </p:custDataLst>
          </p:nvPr>
        </p:nvSpPr>
        <p:spPr bwMode="gray">
          <a:xfrm>
            <a:off x="5100486" y="5099576"/>
            <a:ext cx="2013404" cy="327025"/>
          </a:xfrm>
          <a:prstGeom prst="rect">
            <a:avLst/>
          </a:prstGeom>
          <a:noFill/>
          <a:ln w="38100">
            <a:noFill/>
            <a:miter lim="800000"/>
            <a:headEnd/>
            <a:tailEnd/>
          </a:ln>
        </p:spPr>
        <p:txBody>
          <a:bodyPr lIns="72000" tIns="72000" rIns="72000" bIns="72000">
            <a:prstTxWarp prst="textNoShape">
              <a:avLst/>
            </a:prstTxWarp>
          </a:bodyPr>
          <a:lstStyle/>
          <a:p>
            <a:pPr marL="1588" algn="ctr" eaLnBrk="1" hangingPunct="1">
              <a:lnSpc>
                <a:spcPct val="90000"/>
              </a:lnSpc>
              <a:spcBef>
                <a:spcPct val="25000"/>
              </a:spcBef>
              <a:buClr>
                <a:schemeClr val="tx2"/>
              </a:buClr>
              <a:buFont typeface="Wingdings" pitchFamily="9" charset="2"/>
              <a:buNone/>
            </a:pPr>
            <a:r>
              <a:rPr lang="de-DE" sz="1400" dirty="0">
                <a:cs typeface="Tele-GroteskFet"/>
              </a:rPr>
              <a:t>Sprachdialog-Plattform</a:t>
            </a:r>
          </a:p>
        </p:txBody>
      </p:sp>
      <p:sp>
        <p:nvSpPr>
          <p:cNvPr id="22" name="Gleichschenkliges Dreieck 25">
            <a:extLst>
              <a:ext uri="{FF2B5EF4-FFF2-40B4-BE49-F238E27FC236}">
                <a16:creationId xmlns:a16="http://schemas.microsoft.com/office/drawing/2014/main" id="{3F0F0A45-EB78-1843-A35B-2F25DDDBE027}"/>
              </a:ext>
            </a:extLst>
          </p:cNvPr>
          <p:cNvSpPr/>
          <p:nvPr/>
        </p:nvSpPr>
        <p:spPr bwMode="gray">
          <a:xfrm rot="10800000">
            <a:off x="5735175" y="3361248"/>
            <a:ext cx="736178" cy="391603"/>
          </a:xfrm>
          <a:prstGeom prst="triangle">
            <a:avLst/>
          </a:prstGeom>
          <a:solidFill>
            <a:srgbClr val="C8B45A"/>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err="1">
              <a:cs typeface="Arial" charset="0"/>
            </a:endParaRPr>
          </a:p>
        </p:txBody>
      </p:sp>
      <p:sp>
        <p:nvSpPr>
          <p:cNvPr id="23" name="Rechteck 22">
            <a:extLst>
              <a:ext uri="{FF2B5EF4-FFF2-40B4-BE49-F238E27FC236}">
                <a16:creationId xmlns:a16="http://schemas.microsoft.com/office/drawing/2014/main" id="{8D3F223D-9517-BE44-B701-70C7E9DA6E88}"/>
              </a:ext>
            </a:extLst>
          </p:cNvPr>
          <p:cNvSpPr/>
          <p:nvPr/>
        </p:nvSpPr>
        <p:spPr>
          <a:xfrm>
            <a:off x="7161453" y="3752851"/>
            <a:ext cx="2109228" cy="1767048"/>
          </a:xfrm>
          <a:prstGeom prst="rect">
            <a:avLst/>
          </a:prstGeom>
        </p:spPr>
        <p:txBody>
          <a:bodyPr wrap="square">
            <a:spAutoFit/>
          </a:bodyPr>
          <a:lstStyle/>
          <a:p>
            <a:pPr indent="3175" algn="ctr" defTabSz="457293" fontAlgn="base">
              <a:lnSpc>
                <a:spcPct val="104000"/>
              </a:lnSpc>
              <a:spcBef>
                <a:spcPct val="25000"/>
              </a:spcBef>
              <a:spcAft>
                <a:spcPct val="0"/>
              </a:spcAft>
              <a:buClr>
                <a:srgbClr val="E20074"/>
              </a:buClr>
              <a:buSzPct val="75000"/>
            </a:pPr>
            <a:r>
              <a:rPr lang="de-DE" sz="1400" dirty="0">
                <a:solidFill>
                  <a:srgbClr val="E20074"/>
                </a:solidFill>
                <a:latin typeface="+mj-lt"/>
                <a:cs typeface="TeleGrotesk Headline Ultra"/>
              </a:rPr>
              <a:t>Anrufe/Sprachansage</a:t>
            </a:r>
            <a:br>
              <a:rPr lang="de-DE" sz="1400" dirty="0">
                <a:solidFill>
                  <a:srgbClr val="E20074"/>
                </a:solidFill>
                <a:latin typeface="+mj-lt"/>
                <a:cs typeface="TeleGrotesk Headline Ultra"/>
              </a:rPr>
            </a:br>
            <a:br>
              <a:rPr lang="de-DE" sz="1400" dirty="0">
                <a:solidFill>
                  <a:srgbClr val="E20074"/>
                </a:solidFill>
                <a:latin typeface="+mj-lt"/>
                <a:cs typeface="Arial" charset="0"/>
              </a:rPr>
            </a:br>
            <a:r>
              <a:rPr lang="de-DE" sz="1400" dirty="0">
                <a:solidFill>
                  <a:srgbClr val="E20074"/>
                </a:solidFill>
                <a:cs typeface="Arial" charset="0"/>
              </a:rPr>
              <a:t>Mobilfunk/Festnetz</a:t>
            </a:r>
          </a:p>
          <a:p>
            <a:pPr lvl="0" indent="3175" algn="ctr" defTabSz="457293" fontAlgn="base">
              <a:lnSpc>
                <a:spcPct val="104000"/>
              </a:lnSpc>
              <a:spcBef>
                <a:spcPct val="25000"/>
              </a:spcBef>
              <a:spcAft>
                <a:spcPct val="0"/>
              </a:spcAft>
              <a:buClr>
                <a:srgbClr val="E20074"/>
              </a:buClr>
              <a:buSzPct val="75000"/>
            </a:pPr>
            <a:endParaRPr lang="de-DE" sz="1400" dirty="0" err="1">
              <a:solidFill>
                <a:srgbClr val="4B4B4B"/>
              </a:solidFill>
              <a:latin typeface="+mj-lt"/>
              <a:cs typeface="Arial" charset="0"/>
            </a:endParaRPr>
          </a:p>
          <a:p>
            <a:pPr indent="3175" algn="ctr" defTabSz="457293" fontAlgn="base">
              <a:lnSpc>
                <a:spcPct val="104000"/>
              </a:lnSpc>
              <a:spcBef>
                <a:spcPct val="25000"/>
              </a:spcBef>
              <a:spcAft>
                <a:spcPct val="0"/>
              </a:spcAft>
              <a:buClr>
                <a:srgbClr val="E20074"/>
              </a:buClr>
              <a:buSzPct val="75000"/>
            </a:pPr>
            <a:r>
              <a:rPr lang="de-DE" sz="1400" dirty="0" err="1">
                <a:latin typeface="+mj-lt"/>
                <a:cs typeface="TeleGrotesk Headline Ultra"/>
              </a:rPr>
              <a:t>Statusrückmeldung</a:t>
            </a:r>
            <a:br>
              <a:rPr lang="de-DE" sz="1400" dirty="0" err="1">
                <a:latin typeface="+mj-lt"/>
                <a:cs typeface="TeleGrotesk Headline Ultra"/>
              </a:rPr>
            </a:br>
            <a:r>
              <a:rPr lang="de-DE" sz="1400" dirty="0" err="1">
                <a:latin typeface="+mj-lt"/>
                <a:cs typeface="TeleGrotesk Headline Ultra"/>
              </a:rPr>
              <a:t> </a:t>
            </a:r>
            <a:br>
              <a:rPr lang="de-DE" sz="1400" dirty="0" err="1">
                <a:latin typeface="+mj-lt"/>
                <a:cs typeface="Arial" charset="0"/>
              </a:rPr>
            </a:br>
            <a:r>
              <a:rPr lang="de-DE" sz="1400" dirty="0" err="1">
                <a:cs typeface="Arial" charset="0"/>
              </a:rPr>
              <a:t>per Tastendruck</a:t>
            </a:r>
          </a:p>
        </p:txBody>
      </p:sp>
      <p:cxnSp>
        <p:nvCxnSpPr>
          <p:cNvPr id="24" name="Gerade Verbindung mit Pfeil 23">
            <a:extLst>
              <a:ext uri="{FF2B5EF4-FFF2-40B4-BE49-F238E27FC236}">
                <a16:creationId xmlns:a16="http://schemas.microsoft.com/office/drawing/2014/main" id="{8F0F3A88-5146-3D4E-AB76-FFE6355B2CFF}"/>
              </a:ext>
            </a:extLst>
          </p:cNvPr>
          <p:cNvCxnSpPr/>
          <p:nvPr/>
        </p:nvCxnSpPr>
        <p:spPr>
          <a:xfrm>
            <a:off x="7220722" y="4156605"/>
            <a:ext cx="2049959" cy="2664"/>
          </a:xfrm>
          <a:prstGeom prst="straightConnector1">
            <a:avLst/>
          </a:prstGeom>
          <a:ln w="25400">
            <a:solidFill>
              <a:schemeClr val="tx2"/>
            </a:solidFill>
            <a:miter lim="80000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25" name="Gerade Verbindung mit Pfeil 24">
            <a:extLst>
              <a:ext uri="{FF2B5EF4-FFF2-40B4-BE49-F238E27FC236}">
                <a16:creationId xmlns:a16="http://schemas.microsoft.com/office/drawing/2014/main" id="{A62AC43D-829D-DA4C-A9AE-EF6CBA0390AB}"/>
              </a:ext>
            </a:extLst>
          </p:cNvPr>
          <p:cNvCxnSpPr/>
          <p:nvPr/>
        </p:nvCxnSpPr>
        <p:spPr>
          <a:xfrm flipH="1">
            <a:off x="7178387" y="5133444"/>
            <a:ext cx="2049959" cy="2664"/>
          </a:xfrm>
          <a:prstGeom prst="straightConnector1">
            <a:avLst/>
          </a:prstGeom>
          <a:ln w="25400">
            <a:solidFill>
              <a:schemeClr val="tx1"/>
            </a:solidFill>
            <a:miter lim="800000"/>
            <a:headEnd type="none" w="med" len="med"/>
            <a:tailEnd type="triangle" w="lg" len="med"/>
          </a:ln>
          <a:effectLst/>
        </p:spPr>
        <p:style>
          <a:lnRef idx="2">
            <a:schemeClr val="accent1"/>
          </a:lnRef>
          <a:fillRef idx="0">
            <a:schemeClr val="accent1"/>
          </a:fillRef>
          <a:effectRef idx="1">
            <a:schemeClr val="accent1"/>
          </a:effectRef>
          <a:fontRef idx="minor">
            <a:schemeClr val="tx1"/>
          </a:fontRef>
        </p:style>
      </p:cxnSp>
      <p:sp>
        <p:nvSpPr>
          <p:cNvPr id="27" name="Rechteck 26">
            <a:extLst>
              <a:ext uri="{FF2B5EF4-FFF2-40B4-BE49-F238E27FC236}">
                <a16:creationId xmlns:a16="http://schemas.microsoft.com/office/drawing/2014/main" id="{DBAB3B09-E7F7-CA49-9A20-FEA598E9D000}"/>
              </a:ext>
            </a:extLst>
          </p:cNvPr>
          <p:cNvSpPr/>
          <p:nvPr/>
        </p:nvSpPr>
        <p:spPr bwMode="gray">
          <a:xfrm>
            <a:off x="9352113" y="3775397"/>
            <a:ext cx="2216000" cy="1763713"/>
          </a:xfrm>
          <a:prstGeom prst="rect">
            <a:avLst/>
          </a:prstGeom>
          <a:solidFill>
            <a:schemeClr val="accent3"/>
          </a:solidFill>
          <a:ln w="2540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err="1">
              <a:cs typeface="Arial" charset="0"/>
            </a:endParaRPr>
          </a:p>
        </p:txBody>
      </p:sp>
      <p:pic>
        <p:nvPicPr>
          <p:cNvPr id="29" name="Bild 32" descr="server_graphical_256_2018.png">
            <a:extLst>
              <a:ext uri="{FF2B5EF4-FFF2-40B4-BE49-F238E27FC236}">
                <a16:creationId xmlns:a16="http://schemas.microsoft.com/office/drawing/2014/main" id="{53F8C46E-8D7A-7C43-9A78-BF3CF8A8514B}"/>
              </a:ext>
            </a:extLst>
          </p:cNvPr>
          <p:cNvPicPr>
            <a:picLocks noChangeAspect="1"/>
          </p:cNvPicPr>
          <p:nvPr/>
        </p:nvPicPr>
        <p:blipFill>
          <a:blip r:embed="rId8"/>
          <a:stretch>
            <a:fillRect/>
          </a:stretch>
        </p:blipFill>
        <p:spPr>
          <a:xfrm>
            <a:off x="5564283" y="1749384"/>
            <a:ext cx="1061027" cy="1061027"/>
          </a:xfrm>
          <a:prstGeom prst="rect">
            <a:avLst/>
          </a:prstGeom>
        </p:spPr>
      </p:pic>
      <p:pic>
        <p:nvPicPr>
          <p:cNvPr id="31" name="Bild 33" descr="server_graphical_256_2018.png">
            <a:extLst>
              <a:ext uri="{FF2B5EF4-FFF2-40B4-BE49-F238E27FC236}">
                <a16:creationId xmlns:a16="http://schemas.microsoft.com/office/drawing/2014/main" id="{E4EF5E9B-C913-9A4F-BEF2-F08C96C0051A}"/>
              </a:ext>
            </a:extLst>
          </p:cNvPr>
          <p:cNvPicPr>
            <a:picLocks noChangeAspect="1"/>
          </p:cNvPicPr>
          <p:nvPr/>
        </p:nvPicPr>
        <p:blipFill>
          <a:blip r:embed="rId8"/>
          <a:stretch>
            <a:fillRect/>
          </a:stretch>
        </p:blipFill>
        <p:spPr>
          <a:xfrm>
            <a:off x="5564283" y="3967648"/>
            <a:ext cx="1061027" cy="1061027"/>
          </a:xfrm>
          <a:prstGeom prst="rect">
            <a:avLst/>
          </a:prstGeom>
        </p:spPr>
      </p:pic>
      <p:pic>
        <p:nvPicPr>
          <p:cNvPr id="32" name="Bild 34" descr="smartphone_graphical_256.png">
            <a:extLst>
              <a:ext uri="{FF2B5EF4-FFF2-40B4-BE49-F238E27FC236}">
                <a16:creationId xmlns:a16="http://schemas.microsoft.com/office/drawing/2014/main" id="{B6E86EAB-4779-DA4D-9B8D-822E09054468}"/>
              </a:ext>
            </a:extLst>
          </p:cNvPr>
          <p:cNvPicPr>
            <a:picLocks noChangeAspect="1"/>
          </p:cNvPicPr>
          <p:nvPr/>
        </p:nvPicPr>
        <p:blipFill>
          <a:blip r:embed="rId9"/>
          <a:stretch>
            <a:fillRect/>
          </a:stretch>
        </p:blipFill>
        <p:spPr>
          <a:xfrm>
            <a:off x="9896735" y="3967648"/>
            <a:ext cx="1148574" cy="1148574"/>
          </a:xfrm>
          <a:prstGeom prst="rect">
            <a:avLst/>
          </a:prstGeom>
        </p:spPr>
      </p:pic>
      <p:sp>
        <p:nvSpPr>
          <p:cNvPr id="33" name="Rectangle 52">
            <a:extLst>
              <a:ext uri="{FF2B5EF4-FFF2-40B4-BE49-F238E27FC236}">
                <a16:creationId xmlns:a16="http://schemas.microsoft.com/office/drawing/2014/main" id="{09D3FEC5-6D45-8E46-AC20-FA3F6B1D986D}"/>
              </a:ext>
            </a:extLst>
          </p:cNvPr>
          <p:cNvSpPr>
            <a:spLocks noChangeArrowheads="1"/>
          </p:cNvSpPr>
          <p:nvPr>
            <p:custDataLst>
              <p:tags r:id="rId5"/>
            </p:custDataLst>
          </p:nvPr>
        </p:nvSpPr>
        <p:spPr bwMode="gray">
          <a:xfrm>
            <a:off x="9376033" y="5109095"/>
            <a:ext cx="2200276" cy="296863"/>
          </a:xfrm>
          <a:prstGeom prst="rect">
            <a:avLst/>
          </a:prstGeom>
          <a:noFill/>
          <a:ln w="38100">
            <a:noFill/>
            <a:miter lim="800000"/>
            <a:headEnd/>
            <a:tailEnd/>
          </a:ln>
        </p:spPr>
        <p:txBody>
          <a:bodyPr lIns="72000" tIns="72000" rIns="72000" bIns="72000">
            <a:prstTxWarp prst="textNoShape">
              <a:avLst/>
            </a:prstTxWarp>
          </a:bodyPr>
          <a:lstStyle/>
          <a:p>
            <a:pPr marL="1588" algn="ctr" eaLnBrk="1" hangingPunct="1">
              <a:lnSpc>
                <a:spcPct val="90000"/>
              </a:lnSpc>
              <a:spcBef>
                <a:spcPct val="25000"/>
              </a:spcBef>
              <a:buClr>
                <a:schemeClr val="tx2"/>
              </a:buClr>
              <a:buFont typeface="Wingdings" pitchFamily="9" charset="2"/>
              <a:buNone/>
            </a:pPr>
            <a:r>
              <a:rPr lang="de-DE" sz="1400" dirty="0">
                <a:cs typeface="Tele-GroteskFet"/>
              </a:rPr>
              <a:t>Einsatzkräfte</a:t>
            </a:r>
          </a:p>
        </p:txBody>
      </p:sp>
      <p:pic>
        <p:nvPicPr>
          <p:cNvPr id="34" name="Bild 8" descr="service-employee_graphical_256.png">
            <a:extLst>
              <a:ext uri="{FF2B5EF4-FFF2-40B4-BE49-F238E27FC236}">
                <a16:creationId xmlns:a16="http://schemas.microsoft.com/office/drawing/2014/main" id="{CC27C37A-9451-AB4D-B39B-4655347D559F}"/>
              </a:ext>
            </a:extLst>
          </p:cNvPr>
          <p:cNvPicPr>
            <a:picLocks noChangeAspect="1"/>
          </p:cNvPicPr>
          <p:nvPr/>
        </p:nvPicPr>
        <p:blipFill>
          <a:blip r:embed="rId7">
            <a:duotone>
              <a:prstClr val="black"/>
              <a:schemeClr val="accent1">
                <a:tint val="45000"/>
                <a:satMod val="400000"/>
              </a:schemeClr>
            </a:duotone>
          </a:blip>
          <a:stretch>
            <a:fillRect/>
          </a:stretch>
        </p:blipFill>
        <p:spPr>
          <a:xfrm>
            <a:off x="1085285" y="3908379"/>
            <a:ext cx="1212850" cy="1208131"/>
          </a:xfrm>
          <a:prstGeom prst="rect">
            <a:avLst/>
          </a:prstGeom>
        </p:spPr>
      </p:pic>
    </p:spTree>
    <p:extLst>
      <p:ext uri="{BB962C8B-B14F-4D97-AF65-F5344CB8AC3E}">
        <p14:creationId xmlns:p14="http://schemas.microsoft.com/office/powerpoint/2010/main" val="1765986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15</a:t>
            </a:fld>
            <a:endParaRPr lang="de-DE" dirty="0"/>
          </a:p>
        </p:txBody>
      </p:sp>
      <p:sp>
        <p:nvSpPr>
          <p:cNvPr id="37" name="Inhaltsplatzhalter 7">
            <a:extLst>
              <a:ext uri="{FF2B5EF4-FFF2-40B4-BE49-F238E27FC236}">
                <a16:creationId xmlns:a16="http://schemas.microsoft.com/office/drawing/2014/main" id="{1F6F8663-525A-2841-91F9-6E9C02757B2D}"/>
              </a:ext>
            </a:extLst>
          </p:cNvPr>
          <p:cNvSpPr txBox="1">
            <a:spLocks/>
          </p:cNvSpPr>
          <p:nvPr/>
        </p:nvSpPr>
        <p:spPr>
          <a:xfrm>
            <a:off x="-9983683" y="1695304"/>
            <a:ext cx="4699009" cy="3600000"/>
          </a:xfrm>
          <a:prstGeom prst="rect">
            <a:avLst/>
          </a:prstGeom>
          <a:solidFill>
            <a:srgbClr val="EE9E3E"/>
          </a:solidFill>
          <a:ln w="12700">
            <a:noFill/>
          </a:ln>
        </p:spPr>
        <p:txBody>
          <a:bodyPr wrap="square" lIns="90000" tIns="90000" rIns="90000" bIns="90000">
            <a:noAutofit/>
          </a:bodyPr>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pPr marL="0" lvl="2" indent="0">
              <a:buClr>
                <a:schemeClr val="tx1"/>
              </a:buClr>
              <a:buNone/>
            </a:pPr>
            <a:r>
              <a:rPr lang="de-DE" sz="1600" dirty="0">
                <a:solidFill>
                  <a:schemeClr val="bg1"/>
                </a:solidFill>
                <a:latin typeface="+mj-lt"/>
              </a:rPr>
              <a:t>Innovation und informativ</a:t>
            </a:r>
          </a:p>
          <a:p>
            <a:pPr lvl="2">
              <a:buClr>
                <a:schemeClr val="bg1"/>
              </a:buClr>
            </a:pPr>
            <a:r>
              <a:rPr lang="de-DE" sz="1600" dirty="0">
                <a:solidFill>
                  <a:schemeClr val="bg1"/>
                </a:solidFill>
              </a:rPr>
              <a:t>Die Mobilbox wird zur Plattform für Unternehmensbotschaften</a:t>
            </a:r>
          </a:p>
          <a:p>
            <a:pPr lvl="2">
              <a:buClr>
                <a:schemeClr val="bg1"/>
              </a:buClr>
            </a:pPr>
            <a:r>
              <a:rPr lang="de-DE" sz="1600" dirty="0">
                <a:solidFill>
                  <a:schemeClr val="bg1"/>
                </a:solidFill>
              </a:rPr>
              <a:t>Integration von: </a:t>
            </a:r>
          </a:p>
          <a:p>
            <a:pPr lvl="3">
              <a:buClr>
                <a:schemeClr val="bg1"/>
              </a:buClr>
            </a:pPr>
            <a:r>
              <a:rPr lang="de-DE" sz="1600" dirty="0">
                <a:solidFill>
                  <a:schemeClr val="bg1"/>
                </a:solidFill>
              </a:rPr>
              <a:t>Produktankündigungen</a:t>
            </a:r>
          </a:p>
          <a:p>
            <a:pPr lvl="3">
              <a:buClr>
                <a:schemeClr val="bg1"/>
              </a:buClr>
            </a:pPr>
            <a:r>
              <a:rPr lang="de-DE" sz="1600" dirty="0">
                <a:solidFill>
                  <a:schemeClr val="bg1"/>
                </a:solidFill>
              </a:rPr>
              <a:t>Messezeiten</a:t>
            </a:r>
          </a:p>
          <a:p>
            <a:pPr lvl="3">
              <a:buClr>
                <a:schemeClr val="bg1"/>
              </a:buClr>
            </a:pPr>
            <a:r>
              <a:rPr lang="de-DE" sz="1600" dirty="0">
                <a:solidFill>
                  <a:schemeClr val="bg1"/>
                </a:solidFill>
              </a:rPr>
              <a:t>Sonderaktionen</a:t>
            </a:r>
          </a:p>
          <a:p>
            <a:pPr lvl="3">
              <a:buClr>
                <a:schemeClr val="bg1"/>
              </a:buClr>
            </a:pPr>
            <a:r>
              <a:rPr lang="de-DE" sz="1600" dirty="0">
                <a:solidFill>
                  <a:schemeClr val="bg1"/>
                </a:solidFill>
              </a:rPr>
              <a:t>Service-Angeboten</a:t>
            </a:r>
          </a:p>
          <a:p>
            <a:pPr marL="144000" lvl="3" indent="0">
              <a:buClr>
                <a:schemeClr val="bg1"/>
              </a:buClr>
              <a:buNone/>
            </a:pPr>
            <a:endParaRPr lang="de-DE" sz="1600" dirty="0">
              <a:solidFill>
                <a:schemeClr val="bg1"/>
              </a:solidFill>
            </a:endParaRPr>
          </a:p>
          <a:p>
            <a:pPr marL="144000" lvl="3" indent="0">
              <a:buClr>
                <a:schemeClr val="bg1"/>
              </a:buClr>
              <a:buNone/>
            </a:pPr>
            <a:r>
              <a:rPr lang="de-DE" sz="1600" dirty="0">
                <a:solidFill>
                  <a:schemeClr val="bg1"/>
                </a:solidFill>
                <a:latin typeface="+mj-lt"/>
              </a:rPr>
              <a:t>Imagegewinn, hohe Wiedererkennung, </a:t>
            </a:r>
            <a:r>
              <a:rPr lang="de-DE" sz="1600" dirty="0" err="1">
                <a:solidFill>
                  <a:schemeClr val="bg1"/>
                </a:solidFill>
                <a:latin typeface="+mj-lt"/>
              </a:rPr>
              <a:t>Differen</a:t>
            </a:r>
            <a:r>
              <a:rPr lang="de-DE" sz="1600" dirty="0">
                <a:solidFill>
                  <a:schemeClr val="bg1"/>
                </a:solidFill>
                <a:latin typeface="+mj-lt"/>
              </a:rPr>
              <a:t>- </a:t>
            </a:r>
            <a:r>
              <a:rPr lang="de-DE" sz="1600" dirty="0" err="1">
                <a:solidFill>
                  <a:schemeClr val="bg1"/>
                </a:solidFill>
                <a:latin typeface="+mj-lt"/>
              </a:rPr>
              <a:t>zierung</a:t>
            </a:r>
            <a:r>
              <a:rPr lang="de-DE" sz="1600" dirty="0">
                <a:solidFill>
                  <a:schemeClr val="bg1"/>
                </a:solidFill>
                <a:latin typeface="+mj-lt"/>
              </a:rPr>
              <a:t> zum Wettbewerb, Service-Erlebnis</a:t>
            </a:r>
          </a:p>
        </p:txBody>
      </p:sp>
      <p:sp>
        <p:nvSpPr>
          <p:cNvPr id="26" name="Titel 1">
            <a:extLst>
              <a:ext uri="{FF2B5EF4-FFF2-40B4-BE49-F238E27FC236}">
                <a16:creationId xmlns:a16="http://schemas.microsoft.com/office/drawing/2014/main" id="{9A33E5F4-DF40-2D49-9DF5-2FB73B2D91BD}"/>
              </a:ext>
            </a:extLst>
          </p:cNvPr>
          <p:cNvSpPr>
            <a:spLocks noGrp="1"/>
          </p:cNvSpPr>
          <p:nvPr>
            <p:ph type="title"/>
          </p:nvPr>
        </p:nvSpPr>
        <p:spPr>
          <a:xfrm>
            <a:off x="624000" y="405000"/>
            <a:ext cx="10944000" cy="720000"/>
          </a:xfrm>
        </p:spPr>
        <p:txBody>
          <a:bodyPr/>
          <a:lstStyle/>
          <a:p>
            <a:r>
              <a:rPr lang="de-DE" sz="2400" dirty="0"/>
              <a:t>Die Preise</a:t>
            </a:r>
            <a:br>
              <a:rPr lang="de-DE" sz="2400" dirty="0"/>
            </a:br>
            <a:r>
              <a:rPr lang="de-DE" sz="2400" dirty="0">
                <a:latin typeface="+mn-lt"/>
              </a:rPr>
              <a:t>Alarmierend attraktiv</a:t>
            </a:r>
          </a:p>
        </p:txBody>
      </p:sp>
      <p:sp>
        <p:nvSpPr>
          <p:cNvPr id="28" name="Fußzeilenplatzhalter 3">
            <a:extLst>
              <a:ext uri="{FF2B5EF4-FFF2-40B4-BE49-F238E27FC236}">
                <a16:creationId xmlns:a16="http://schemas.microsoft.com/office/drawing/2014/main" id="{7A088330-23CC-A04D-8EAA-B239C69B918A}"/>
              </a:ext>
            </a:extLst>
          </p:cNvPr>
          <p:cNvSpPr>
            <a:spLocks noGrp="1"/>
          </p:cNvSpPr>
          <p:nvPr>
            <p:ph type="ftr" sz="quarter" idx="3"/>
          </p:nvPr>
        </p:nvSpPr>
        <p:spPr>
          <a:xfrm>
            <a:off x="2352000" y="6385644"/>
            <a:ext cx="7488000" cy="324000"/>
          </a:xfrm>
        </p:spPr>
        <p:txBody>
          <a:bodyPr/>
          <a:lstStyle/>
          <a:p>
            <a:r>
              <a:rPr lang="de-DE"/>
              <a:t>AlarmRuf | Das innovative Alarmsystem für Mobilfunk- und Festnetz</a:t>
            </a:r>
            <a:endParaRPr lang="de-DE" dirty="0"/>
          </a:p>
        </p:txBody>
      </p:sp>
      <p:sp>
        <p:nvSpPr>
          <p:cNvPr id="30" name="Textfeld 29">
            <a:extLst>
              <a:ext uri="{FF2B5EF4-FFF2-40B4-BE49-F238E27FC236}">
                <a16:creationId xmlns:a16="http://schemas.microsoft.com/office/drawing/2014/main" id="{2301D9E3-BB35-6548-A054-640D38F853EA}"/>
              </a:ext>
            </a:extLst>
          </p:cNvPr>
          <p:cNvSpPr txBox="1"/>
          <p:nvPr/>
        </p:nvSpPr>
        <p:spPr bwMode="black">
          <a:xfrm>
            <a:off x="623999" y="5406299"/>
            <a:ext cx="10944114" cy="830997"/>
          </a:xfrm>
          <a:prstGeom prst="rect">
            <a:avLst/>
          </a:prstGeom>
          <a:noFill/>
          <a:ln w="19050">
            <a:noFill/>
            <a:miter lim="800000"/>
            <a:headEnd/>
            <a:tailEnd/>
          </a:ln>
        </p:spPr>
        <p:txBody>
          <a:bodyPr vert="horz" wrap="square" lIns="0" tIns="0" rIns="0" bIns="0" numCol="1" rtlCol="0" anchor="b" anchorCtr="0" compatLnSpc="1">
            <a:prstTxWarp prst="textNoShape">
              <a:avLst/>
            </a:prstTxWarp>
            <a:spAutoFit/>
          </a:bodyPr>
          <a:lstStyle/>
          <a:p>
            <a:r>
              <a:rPr lang="de-DE" sz="900" kern="900" dirty="0"/>
              <a:t>Alle Preise zzgl. gesetzlicher </a:t>
            </a:r>
            <a:r>
              <a:rPr lang="de-DE" sz="900" kern="900" dirty="0" err="1"/>
              <a:t>USt</a:t>
            </a:r>
            <a:r>
              <a:rPr lang="de-DE" sz="900" kern="900" dirty="0"/>
              <a:t>. Bei SMS-Alarmauslösung über die Sonderrufnummer 0171-252 76xx fallen Kosten gemäß Ihres bestehenden Telekom Mobilfunk-Vertrags an; ein ggf. im Vertrag inkludiertes Volumen für SMS greift in diesem Fall nicht. Eine SMS-Alarmauslösung über andere Mobilfunk-Netzbetreiber ist nicht möglich. </a:t>
            </a:r>
            <a:r>
              <a:rPr lang="de-DE" sz="900" kern="900" baseline="30000" dirty="0"/>
              <a:t>1 </a:t>
            </a:r>
            <a:r>
              <a:rPr lang="de-DE" sz="900" kern="900" dirty="0"/>
              <a:t>Nach der Aktivierung des Kunden wird der monatliche Grundpreis je nach Anzahl der festgelegten Alarmgruppen berechnet, mindestens jedoch monatlich 9,95 € (netto). Eine Alarmgruppe kann aus bis zu 100 Rufnummern bestehen. </a:t>
            </a:r>
            <a:r>
              <a:rPr lang="de-DE" sz="900" kern="900" baseline="30000" dirty="0"/>
              <a:t>2 </a:t>
            </a:r>
            <a:r>
              <a:rPr lang="de-DE" sz="900" kern="900" dirty="0"/>
              <a:t>Ein </a:t>
            </a:r>
            <a:r>
              <a:rPr lang="de-DE" sz="900" kern="900" dirty="0" err="1"/>
              <a:t>AlarmRuf</a:t>
            </a:r>
            <a:r>
              <a:rPr lang="de-DE" sz="900" kern="900" dirty="0"/>
              <a:t> hat die maximale Dauer von 60 Sekunden abzüglich des Einleitungstextes. </a:t>
            </a:r>
            <a:r>
              <a:rPr lang="de-DE" sz="900" kern="900" baseline="30000" dirty="0"/>
              <a:t>3 </a:t>
            </a:r>
            <a:r>
              <a:rPr lang="de-DE" sz="900" kern="900" dirty="0"/>
              <a:t>Die für </a:t>
            </a:r>
            <a:r>
              <a:rPr lang="de-DE" sz="900" kern="900" dirty="0" err="1"/>
              <a:t>AlarmRufe</a:t>
            </a:r>
            <a:r>
              <a:rPr lang="de-DE" sz="900" kern="900" dirty="0"/>
              <a:t>, Alarm-Info-SMS und die Ergebnis-SMS anfallenden Kosten werden der Master-SIM-Karte zugeordnet. </a:t>
            </a:r>
            <a:r>
              <a:rPr lang="de-DE" sz="900" kern="900" baseline="30000" dirty="0"/>
              <a:t>4 </a:t>
            </a:r>
            <a:r>
              <a:rPr lang="de-DE" sz="900" kern="900" dirty="0"/>
              <a:t>Ägypten, Albanien, Algerien, Andorra, Belgien, Bosnien-Herzegowina, Bulgarien, </a:t>
            </a:r>
            <a:r>
              <a:rPr lang="de-DE" sz="900" kern="900" dirty="0" err="1"/>
              <a:t>Dänemark</a:t>
            </a:r>
            <a:r>
              <a:rPr lang="de-DE" sz="900" kern="900" dirty="0"/>
              <a:t>, Estland, Färöer, Finnland, Frankreich, Gibraltar, Griechenland, Großbritannien, Insel Man, Irland, Island, Israel, Italien, Jordanien, Kanalinseln, Kosovo, Kroatien, Lettland, Libanon, Libyen, Liechtenstein, Litauen, Luxemburg, Malta, Marokko, Mazedonien, Moldawien, Monaco, Montenegro, Niederlande, Nordirland, Norwegen, Österreich, Polen, Portugal, Rumänien, Russische Föderation (Orte westlich des 40.Längengrades), Schweden, Schweiz, Serbien, Slowakei, Slowenien, Spanien, Tschechische Republik, Türkei, Tunesien, Ukraine, Ungarn, Vatikanstadt, Weißrussland, Zypern</a:t>
            </a:r>
          </a:p>
        </p:txBody>
      </p:sp>
      <p:graphicFrame>
        <p:nvGraphicFramePr>
          <p:cNvPr id="3" name="Tabelle 2">
            <a:extLst>
              <a:ext uri="{FF2B5EF4-FFF2-40B4-BE49-F238E27FC236}">
                <a16:creationId xmlns:a16="http://schemas.microsoft.com/office/drawing/2014/main" id="{F5D14C54-83A6-72E3-FE59-A9A0DF165AF7}"/>
              </a:ext>
            </a:extLst>
          </p:cNvPr>
          <p:cNvGraphicFramePr>
            <a:graphicFrameLocks noGrp="1"/>
          </p:cNvGraphicFramePr>
          <p:nvPr>
            <p:extLst>
              <p:ext uri="{D42A27DB-BD31-4B8C-83A1-F6EECF244321}">
                <p14:modId xmlns:p14="http://schemas.microsoft.com/office/powerpoint/2010/main" val="2485358489"/>
              </p:ext>
            </p:extLst>
          </p:nvPr>
        </p:nvGraphicFramePr>
        <p:xfrm>
          <a:off x="418157" y="1400750"/>
          <a:ext cx="11509843" cy="3894554"/>
        </p:xfrm>
        <a:graphic>
          <a:graphicData uri="http://schemas.openxmlformats.org/drawingml/2006/table">
            <a:tbl>
              <a:tblPr firstRow="1" bandRow="1">
                <a:tableStyleId>{5C22544A-7EE6-4342-B048-85BDC9FD1C3A}</a:tableStyleId>
              </a:tblPr>
              <a:tblGrid>
                <a:gridCol w="4382108">
                  <a:extLst>
                    <a:ext uri="{9D8B030D-6E8A-4147-A177-3AD203B41FA5}">
                      <a16:colId xmlns:a16="http://schemas.microsoft.com/office/drawing/2014/main" val="20000"/>
                    </a:ext>
                  </a:extLst>
                </a:gridCol>
                <a:gridCol w="1382813">
                  <a:extLst>
                    <a:ext uri="{9D8B030D-6E8A-4147-A177-3AD203B41FA5}">
                      <a16:colId xmlns:a16="http://schemas.microsoft.com/office/drawing/2014/main" val="20001"/>
                    </a:ext>
                  </a:extLst>
                </a:gridCol>
                <a:gridCol w="4378235">
                  <a:extLst>
                    <a:ext uri="{9D8B030D-6E8A-4147-A177-3AD203B41FA5}">
                      <a16:colId xmlns:a16="http://schemas.microsoft.com/office/drawing/2014/main" val="20002"/>
                    </a:ext>
                  </a:extLst>
                </a:gridCol>
                <a:gridCol w="1366687">
                  <a:extLst>
                    <a:ext uri="{9D8B030D-6E8A-4147-A177-3AD203B41FA5}">
                      <a16:colId xmlns:a16="http://schemas.microsoft.com/office/drawing/2014/main" val="20003"/>
                    </a:ext>
                  </a:extLst>
                </a:gridCol>
              </a:tblGrid>
              <a:tr h="806305">
                <a:tc>
                  <a:txBody>
                    <a:bodyPr/>
                    <a:lstStyle/>
                    <a:p>
                      <a:r>
                        <a:rPr lang="de-DE" sz="1200" b="0" dirty="0">
                          <a:solidFill>
                            <a:schemeClr val="tx1"/>
                          </a:solidFill>
                          <a:latin typeface="Tele-GroteskFet"/>
                          <a:cs typeface="Tele-GroteskFet"/>
                        </a:rPr>
                        <a:t>Monatlicher Grundpreis pro Gruppe </a:t>
                      </a:r>
                      <a:r>
                        <a:rPr lang="de-DE" sz="1200" b="0" baseline="30000" dirty="0">
                          <a:solidFill>
                            <a:schemeClr val="tx1"/>
                          </a:solidFill>
                          <a:latin typeface="Tele-GroteskFet"/>
                          <a:cs typeface="Tele-GroteskFet"/>
                        </a:rPr>
                        <a:t>1</a:t>
                      </a:r>
                    </a:p>
                    <a:p>
                      <a:pPr marL="342900" indent="-342900">
                        <a:buNone/>
                      </a:pPr>
                      <a:r>
                        <a:rPr lang="de-DE" sz="1200" b="0" baseline="0" dirty="0">
                          <a:solidFill>
                            <a:schemeClr val="tx1"/>
                          </a:solidFill>
                        </a:rPr>
                        <a:t>1. bis 5. Alarmgruppe</a:t>
                      </a:r>
                    </a:p>
                    <a:p>
                      <a:pPr marL="342900" indent="-342900">
                        <a:buNone/>
                      </a:pPr>
                      <a:r>
                        <a:rPr lang="de-DE" sz="1200" b="0" baseline="0" dirty="0">
                          <a:solidFill>
                            <a:schemeClr val="tx1"/>
                          </a:solidFill>
                        </a:rPr>
                        <a:t>6. bis 50. Alarmgruppe</a:t>
                      </a:r>
                    </a:p>
                  </a:txBody>
                  <a:tcPr marL="96757" marR="96757" marT="48378" marB="48378">
                    <a:solidFill>
                      <a:schemeClr val="tx1">
                        <a:lumMod val="20000"/>
                        <a:lumOff val="80000"/>
                      </a:schemeClr>
                    </a:solidFill>
                  </a:tcPr>
                </a:tc>
                <a:tc>
                  <a:txBody>
                    <a:bodyPr/>
                    <a:lstStyle/>
                    <a:p>
                      <a:pPr algn="r"/>
                      <a:endParaRPr lang="de-DE" sz="1200" b="0" dirty="0">
                        <a:solidFill>
                          <a:schemeClr val="bg1"/>
                        </a:solidFill>
                      </a:endParaRPr>
                    </a:p>
                    <a:p>
                      <a:pPr algn="r"/>
                      <a:r>
                        <a:rPr lang="de-DE" sz="1200" b="0" dirty="0">
                          <a:solidFill>
                            <a:schemeClr val="bg1"/>
                          </a:solidFill>
                        </a:rPr>
                        <a:t>je 9,95</a:t>
                      </a:r>
                      <a:r>
                        <a:rPr lang="de-DE" sz="1200" b="0" baseline="0" dirty="0">
                          <a:solidFill>
                            <a:schemeClr val="bg1"/>
                          </a:solidFill>
                        </a:rPr>
                        <a:t> €</a:t>
                      </a:r>
                    </a:p>
                    <a:p>
                      <a:pPr algn="r"/>
                      <a:r>
                        <a:rPr lang="de-DE" sz="1200" b="0" baseline="0" dirty="0">
                          <a:solidFill>
                            <a:schemeClr val="bg1"/>
                          </a:solidFill>
                        </a:rPr>
                        <a:t>je 1,95 €</a:t>
                      </a:r>
                      <a:endParaRPr lang="de-DE" sz="1200" b="0" dirty="0">
                        <a:solidFill>
                          <a:schemeClr val="bg1"/>
                        </a:solidFill>
                      </a:endParaRPr>
                    </a:p>
                  </a:txBody>
                  <a:tcPr marL="96757" marR="96757" marT="48378" marB="48378">
                    <a:solidFill>
                      <a:schemeClr val="tx2"/>
                    </a:solidFill>
                  </a:tcPr>
                </a:tc>
                <a:tc>
                  <a:txBody>
                    <a:bodyPr/>
                    <a:lstStyle/>
                    <a:p>
                      <a:r>
                        <a:rPr lang="de-DE" sz="1200" b="0" dirty="0">
                          <a:solidFill>
                            <a:schemeClr val="tx1"/>
                          </a:solidFill>
                          <a:latin typeface="Tele-GroteskFet"/>
                          <a:cs typeface="Tele-GroteskFet"/>
                        </a:rPr>
                        <a:t>Preis pro </a:t>
                      </a:r>
                      <a:r>
                        <a:rPr lang="de-DE" sz="1200" b="0" dirty="0" err="1">
                          <a:solidFill>
                            <a:schemeClr val="tx1"/>
                          </a:solidFill>
                          <a:latin typeface="Tele-GroteskFet"/>
                          <a:cs typeface="Tele-GroteskFet"/>
                        </a:rPr>
                        <a:t>Alarminfo-/Einsatzmeldung-SMS</a:t>
                      </a:r>
                      <a:r>
                        <a:rPr lang="de-DE" sz="1200" b="0" dirty="0">
                          <a:solidFill>
                            <a:schemeClr val="tx1"/>
                          </a:solidFill>
                          <a:latin typeface="Tele-GroteskFet"/>
                          <a:cs typeface="Tele-GroteskFet"/>
                        </a:rPr>
                        <a:t> </a:t>
                      </a:r>
                      <a:r>
                        <a:rPr lang="de-DE" sz="1200" b="0" baseline="30000" dirty="0">
                          <a:solidFill>
                            <a:schemeClr val="tx1"/>
                          </a:solidFill>
                          <a:latin typeface="Tele-GroteskFet"/>
                          <a:cs typeface="Tele-GroteskFet"/>
                        </a:rPr>
                        <a:t>2,3</a:t>
                      </a:r>
                    </a:p>
                    <a:p>
                      <a:r>
                        <a:rPr lang="de-DE" sz="1200" b="0" dirty="0">
                          <a:solidFill>
                            <a:schemeClr val="tx1"/>
                          </a:solidFill>
                        </a:rPr>
                        <a:t>ins Telekom Mobilfunknetz</a:t>
                      </a:r>
                    </a:p>
                    <a:p>
                      <a:r>
                        <a:rPr lang="de-DE" sz="1200" b="0" dirty="0">
                          <a:solidFill>
                            <a:schemeClr val="tx1"/>
                          </a:solidFill>
                        </a:rPr>
                        <a:t>in deutsche</a:t>
                      </a:r>
                      <a:r>
                        <a:rPr lang="de-DE" sz="1200" b="0" baseline="0" dirty="0">
                          <a:solidFill>
                            <a:schemeClr val="tx1"/>
                          </a:solidFill>
                        </a:rPr>
                        <a:t> Fremdnetze</a:t>
                      </a:r>
                    </a:p>
                    <a:p>
                      <a:r>
                        <a:rPr lang="de-DE" sz="1200" b="0" baseline="0" dirty="0">
                          <a:solidFill>
                            <a:schemeClr val="tx1"/>
                          </a:solidFill>
                        </a:rPr>
                        <a:t>zu ausländischen Rufnummern (Mobilfunk- und Festnetz)</a:t>
                      </a:r>
                      <a:endParaRPr lang="de-DE" sz="1200" b="0" dirty="0">
                        <a:solidFill>
                          <a:schemeClr val="tx1"/>
                        </a:solidFill>
                      </a:endParaRPr>
                    </a:p>
                  </a:txBody>
                  <a:tcPr marL="96757" marR="96757" marT="48378" marB="48378">
                    <a:solidFill>
                      <a:schemeClr val="tx1">
                        <a:lumMod val="20000"/>
                        <a:lumOff val="80000"/>
                      </a:schemeClr>
                    </a:solidFill>
                  </a:tcPr>
                </a:tc>
                <a:tc>
                  <a:txBody>
                    <a:bodyPr/>
                    <a:lstStyle/>
                    <a:p>
                      <a:pPr algn="r"/>
                      <a:endParaRPr lang="de-DE" sz="1200" b="0" dirty="0">
                        <a:solidFill>
                          <a:schemeClr val="bg1"/>
                        </a:solidFill>
                      </a:endParaRPr>
                    </a:p>
                    <a:p>
                      <a:pPr algn="r"/>
                      <a:r>
                        <a:rPr lang="de-DE" sz="1200" b="0" dirty="0">
                          <a:solidFill>
                            <a:schemeClr val="bg1"/>
                          </a:solidFill>
                        </a:rPr>
                        <a:t>0,19 €</a:t>
                      </a:r>
                    </a:p>
                    <a:p>
                      <a:pPr algn="r"/>
                      <a:r>
                        <a:rPr lang="de-DE" sz="1200" b="0" dirty="0">
                          <a:solidFill>
                            <a:schemeClr val="bg1"/>
                          </a:solidFill>
                        </a:rPr>
                        <a:t>0,29 €</a:t>
                      </a:r>
                    </a:p>
                    <a:p>
                      <a:pPr algn="r"/>
                      <a:r>
                        <a:rPr lang="de-DE" sz="1200" b="0" dirty="0">
                          <a:solidFill>
                            <a:schemeClr val="bg1"/>
                          </a:solidFill>
                        </a:rPr>
                        <a:t>0,29 €</a:t>
                      </a:r>
                    </a:p>
                  </a:txBody>
                  <a:tcPr marL="96757" marR="96757" marT="48378" marB="48378">
                    <a:solidFill>
                      <a:schemeClr val="tx2"/>
                    </a:solidFill>
                  </a:tcPr>
                </a:tc>
                <a:extLst>
                  <a:ext uri="{0D108BD9-81ED-4DB2-BD59-A6C34878D82A}">
                    <a16:rowId xmlns:a16="http://schemas.microsoft.com/office/drawing/2014/main" val="10001"/>
                  </a:ext>
                </a:extLst>
              </a:tr>
              <a:tr h="806305">
                <a:tc>
                  <a:txBody>
                    <a:bodyPr/>
                    <a:lstStyle/>
                    <a:p>
                      <a:r>
                        <a:rPr lang="de-DE" sz="1200" dirty="0">
                          <a:latin typeface="Tele-GroteskFet"/>
                          <a:cs typeface="Tele-GroteskFet"/>
                        </a:rPr>
                        <a:t>Preis pro AlarmRuf ins Telekom Mobilfunknetz / deutsche  Festnetz (max. 1 Min.) </a:t>
                      </a:r>
                      <a:r>
                        <a:rPr lang="de-DE" sz="1200" baseline="30000" dirty="0">
                          <a:latin typeface="Tele-GroteskFet"/>
                          <a:cs typeface="Tele-GroteskFet"/>
                        </a:rPr>
                        <a:t>2,3</a:t>
                      </a:r>
                    </a:p>
                    <a:p>
                      <a:r>
                        <a:rPr lang="de-DE" sz="1200" baseline="0" dirty="0"/>
                        <a:t>für die ersten 100 Alarmrufe</a:t>
                      </a:r>
                    </a:p>
                    <a:p>
                      <a:r>
                        <a:rPr lang="de-DE" sz="1200" baseline="0" dirty="0"/>
                        <a:t>für den 101. bis 500. Alarmruf</a:t>
                      </a:r>
                    </a:p>
                    <a:p>
                      <a:r>
                        <a:rPr lang="de-DE" sz="1200" baseline="0" dirty="0"/>
                        <a:t>ab dem 501. Alarmruf</a:t>
                      </a:r>
                    </a:p>
                  </a:txBody>
                  <a:tcPr marL="96757" marR="96757" marT="48378" marB="48378">
                    <a:solidFill>
                      <a:schemeClr val="tx1">
                        <a:lumMod val="20000"/>
                        <a:lumOff val="80000"/>
                      </a:schemeClr>
                    </a:solidFill>
                  </a:tcPr>
                </a:tc>
                <a:tc>
                  <a:txBody>
                    <a:bodyPr/>
                    <a:lstStyle/>
                    <a:p>
                      <a:pPr algn="r"/>
                      <a:endParaRPr lang="de-DE" sz="1200" dirty="0">
                        <a:solidFill>
                          <a:schemeClr val="bg1"/>
                        </a:solidFill>
                      </a:endParaRPr>
                    </a:p>
                    <a:p>
                      <a:pPr algn="r"/>
                      <a:r>
                        <a:rPr lang="de-DE" sz="1200" dirty="0">
                          <a:solidFill>
                            <a:schemeClr val="bg1"/>
                          </a:solidFill>
                        </a:rPr>
                        <a:t>0,29 €</a:t>
                      </a:r>
                    </a:p>
                    <a:p>
                      <a:pPr algn="r"/>
                      <a:r>
                        <a:rPr lang="de-DE" sz="1200" dirty="0">
                          <a:solidFill>
                            <a:schemeClr val="bg1"/>
                          </a:solidFill>
                        </a:rPr>
                        <a:t>0,19 €</a:t>
                      </a:r>
                    </a:p>
                    <a:p>
                      <a:pPr algn="r"/>
                      <a:r>
                        <a:rPr lang="de-DE" sz="1200" dirty="0">
                          <a:solidFill>
                            <a:schemeClr val="bg1"/>
                          </a:solidFill>
                        </a:rPr>
                        <a:t>0,15 €</a:t>
                      </a:r>
                    </a:p>
                  </a:txBody>
                  <a:tcPr marL="96757" marR="96757" marT="48378" marB="48378">
                    <a:solidFill>
                      <a:schemeClr val="tx2"/>
                    </a:solidFill>
                  </a:tcPr>
                </a:tc>
                <a:tc>
                  <a:txBody>
                    <a:bodyPr/>
                    <a:lstStyle/>
                    <a:p>
                      <a:r>
                        <a:rPr lang="de-DE" sz="1200" dirty="0">
                          <a:latin typeface="Tele-GroteskFet"/>
                          <a:cs typeface="Tele-GroteskFet"/>
                        </a:rPr>
                        <a:t>Anruf beim </a:t>
                      </a:r>
                      <a:r>
                        <a:rPr lang="de-DE" sz="1200" dirty="0" err="1">
                          <a:latin typeface="Tele-GroteskFet"/>
                          <a:cs typeface="Tele-GroteskFet"/>
                        </a:rPr>
                        <a:t>AlarmRuf</a:t>
                      </a:r>
                      <a:r>
                        <a:rPr lang="de-DE" sz="1200" dirty="0">
                          <a:latin typeface="Tele-GroteskFet"/>
                          <a:cs typeface="Tele-GroteskFet"/>
                        </a:rPr>
                        <a:t> System (Sprachzugang 0171 252 76-xxx)</a:t>
                      </a:r>
                    </a:p>
                    <a:p>
                      <a:r>
                        <a:rPr lang="de-DE" sz="1200" dirty="0" err="1"/>
                        <a:t>Aufsprechen/Auslösen</a:t>
                      </a:r>
                      <a:r>
                        <a:rPr lang="de-DE" sz="1200" dirty="0"/>
                        <a:t> des Alarms</a:t>
                      </a:r>
                    </a:p>
                    <a:p>
                      <a:r>
                        <a:rPr lang="de-DE" sz="1200" dirty="0"/>
                        <a:t>Abhören der Alarmnachricht</a:t>
                      </a:r>
                    </a:p>
                    <a:p>
                      <a:r>
                        <a:rPr lang="de-DE" sz="1200" dirty="0"/>
                        <a:t>Einstellungsänderung/Administration</a:t>
                      </a:r>
                    </a:p>
                  </a:txBody>
                  <a:tcPr marL="96757" marR="96757" marT="48378" marB="48378">
                    <a:solidFill>
                      <a:schemeClr val="tx1">
                        <a:lumMod val="20000"/>
                        <a:lumOff val="80000"/>
                      </a:schemeClr>
                    </a:solidFill>
                  </a:tcPr>
                </a:tc>
                <a:tc>
                  <a:txBody>
                    <a:bodyPr/>
                    <a:lstStyle/>
                    <a:p>
                      <a:pPr algn="r"/>
                      <a:endParaRPr lang="de-DE" sz="1200" dirty="0">
                        <a:solidFill>
                          <a:schemeClr val="bg1"/>
                        </a:solidFill>
                      </a:endParaRPr>
                    </a:p>
                    <a:p>
                      <a:pPr algn="r"/>
                      <a:r>
                        <a:rPr lang="de-DE" sz="1200" dirty="0">
                          <a:solidFill>
                            <a:schemeClr val="bg1"/>
                          </a:solidFill>
                        </a:rPr>
                        <a:t>gemäß </a:t>
                      </a:r>
                      <a:r>
                        <a:rPr lang="de-DE" sz="1200" dirty="0" err="1">
                          <a:solidFill>
                            <a:schemeClr val="bg1"/>
                          </a:solidFill>
                        </a:rPr>
                        <a:t>Telekommuni-kationsvertrag</a:t>
                      </a:r>
                      <a:endParaRPr lang="de-DE" sz="1200" dirty="0">
                        <a:solidFill>
                          <a:schemeClr val="bg1"/>
                        </a:solidFill>
                      </a:endParaRPr>
                    </a:p>
                  </a:txBody>
                  <a:tcPr marL="96757" marR="96757" marT="48378" marB="48378">
                    <a:solidFill>
                      <a:schemeClr val="tx2"/>
                    </a:solidFill>
                  </a:tcPr>
                </a:tc>
                <a:extLst>
                  <a:ext uri="{0D108BD9-81ED-4DB2-BD59-A6C34878D82A}">
                    <a16:rowId xmlns:a16="http://schemas.microsoft.com/office/drawing/2014/main" val="10002"/>
                  </a:ext>
                </a:extLst>
              </a:tr>
              <a:tr h="806305">
                <a:tc>
                  <a:txBody>
                    <a:bodyPr/>
                    <a:lstStyle/>
                    <a:p>
                      <a:r>
                        <a:rPr lang="de-DE" sz="1200" dirty="0">
                          <a:latin typeface="Tele-GroteskFet"/>
                          <a:cs typeface="Tele-GroteskFet"/>
                        </a:rPr>
                        <a:t>Preis pro AlarmRuf ins Vodafone-, O2-Netz (max. 1 Min.) </a:t>
                      </a:r>
                      <a:r>
                        <a:rPr lang="de-DE" sz="1200" baseline="30000" dirty="0">
                          <a:latin typeface="Tele-GroteskFet"/>
                          <a:cs typeface="Tele-GroteskFet"/>
                        </a:rPr>
                        <a:t>2,3</a:t>
                      </a:r>
                    </a:p>
                    <a:p>
                      <a:r>
                        <a:rPr lang="de-DE" sz="1200" baseline="0" dirty="0"/>
                        <a:t>für die ersten 100 Alarmrufe</a:t>
                      </a:r>
                    </a:p>
                    <a:p>
                      <a:r>
                        <a:rPr lang="de-DE" sz="1200" baseline="0" dirty="0"/>
                        <a:t>für den 101. bis 500. Alarmruf</a:t>
                      </a:r>
                    </a:p>
                    <a:p>
                      <a:r>
                        <a:rPr lang="de-DE" sz="1200" baseline="0" dirty="0"/>
                        <a:t>ab dem 501. Alarmruf</a:t>
                      </a:r>
                    </a:p>
                  </a:txBody>
                  <a:tcPr marL="96757" marR="96757" marT="48378" marB="48378">
                    <a:solidFill>
                      <a:schemeClr val="tx1">
                        <a:lumMod val="20000"/>
                        <a:lumOff val="80000"/>
                      </a:schemeClr>
                    </a:solidFill>
                  </a:tcPr>
                </a:tc>
                <a:tc>
                  <a:txBody>
                    <a:bodyPr/>
                    <a:lstStyle/>
                    <a:p>
                      <a:pPr algn="r"/>
                      <a:endParaRPr lang="de-DE" sz="1200" dirty="0">
                        <a:solidFill>
                          <a:schemeClr val="bg1"/>
                        </a:solidFill>
                      </a:endParaRPr>
                    </a:p>
                    <a:p>
                      <a:pPr algn="r"/>
                      <a:r>
                        <a:rPr lang="de-DE" sz="1200" dirty="0">
                          <a:solidFill>
                            <a:schemeClr val="bg1"/>
                          </a:solidFill>
                        </a:rPr>
                        <a:t>0,49 €</a:t>
                      </a:r>
                    </a:p>
                    <a:p>
                      <a:pPr algn="r"/>
                      <a:r>
                        <a:rPr lang="de-DE" sz="1200" dirty="0">
                          <a:solidFill>
                            <a:schemeClr val="bg1"/>
                          </a:solidFill>
                        </a:rPr>
                        <a:t>0,39 €</a:t>
                      </a:r>
                    </a:p>
                    <a:p>
                      <a:pPr algn="r"/>
                      <a:r>
                        <a:rPr lang="de-DE" sz="1200" dirty="0">
                          <a:solidFill>
                            <a:schemeClr val="bg1"/>
                          </a:solidFill>
                        </a:rPr>
                        <a:t>0,29 €</a:t>
                      </a:r>
                    </a:p>
                  </a:txBody>
                  <a:tcPr marL="96757" marR="96757" marT="48378" marB="48378">
                    <a:solidFill>
                      <a:schemeClr val="tx2"/>
                    </a:solidFill>
                  </a:tcPr>
                </a:tc>
                <a:tc>
                  <a:txBody>
                    <a:bodyPr/>
                    <a:lstStyle/>
                    <a:p>
                      <a:r>
                        <a:rPr lang="de-DE" sz="1200">
                          <a:latin typeface="Tele-GroteskFet"/>
                          <a:cs typeface="Tele-GroteskFet"/>
                        </a:rPr>
                        <a:t>Statusmeldung der Einsatzkraft</a:t>
                      </a:r>
                    </a:p>
                    <a:p>
                      <a:r>
                        <a:rPr lang="de-DE" sz="1200"/>
                        <a:t>Verfügbarkeitsrückmeldung per Tastendruck (DTMF)</a:t>
                      </a:r>
                    </a:p>
                  </a:txBody>
                  <a:tcPr marL="96757" marR="96757" marT="48378" marB="48378">
                    <a:solidFill>
                      <a:schemeClr val="tx1">
                        <a:lumMod val="20000"/>
                        <a:lumOff val="80000"/>
                      </a:schemeClr>
                    </a:solidFill>
                  </a:tcPr>
                </a:tc>
                <a:tc>
                  <a:txBody>
                    <a:bodyPr/>
                    <a:lstStyle/>
                    <a:p>
                      <a:pPr algn="r"/>
                      <a:endParaRPr lang="de-DE" sz="1200">
                        <a:solidFill>
                          <a:schemeClr val="bg1"/>
                        </a:solidFill>
                      </a:endParaRPr>
                    </a:p>
                    <a:p>
                      <a:pPr algn="r"/>
                      <a:r>
                        <a:rPr lang="de-DE" sz="1200">
                          <a:solidFill>
                            <a:schemeClr val="bg1"/>
                          </a:solidFill>
                        </a:rPr>
                        <a:t>kostenlos</a:t>
                      </a:r>
                    </a:p>
                  </a:txBody>
                  <a:tcPr marL="96757" marR="96757" marT="48378" marB="48378">
                    <a:solidFill>
                      <a:schemeClr val="tx2"/>
                    </a:solidFill>
                  </a:tcPr>
                </a:tc>
                <a:extLst>
                  <a:ext uri="{0D108BD9-81ED-4DB2-BD59-A6C34878D82A}">
                    <a16:rowId xmlns:a16="http://schemas.microsoft.com/office/drawing/2014/main" val="10003"/>
                  </a:ext>
                </a:extLst>
              </a:tr>
              <a:tr h="484694">
                <a:tc rowSpan="2">
                  <a:txBody>
                    <a:bodyPr/>
                    <a:lstStyle/>
                    <a:p>
                      <a:r>
                        <a:rPr lang="de-DE" sz="1200" dirty="0">
                          <a:latin typeface="Tele-GroteskFet"/>
                          <a:cs typeface="Tele-GroteskFet"/>
                        </a:rPr>
                        <a:t>Preis zu ausländischen Rufnummern (Mobilfunk- und Festnetz)</a:t>
                      </a:r>
                    </a:p>
                    <a:p>
                      <a:r>
                        <a:rPr lang="de-DE" sz="1200" dirty="0"/>
                        <a:t>Europa</a:t>
                      </a:r>
                      <a:r>
                        <a:rPr lang="de-DE" sz="1200" baseline="0" dirty="0"/>
                        <a:t> und</a:t>
                      </a:r>
                      <a:r>
                        <a:rPr lang="de-DE" sz="1200" dirty="0"/>
                        <a:t> Mittelmeerstaaten</a:t>
                      </a:r>
                      <a:r>
                        <a:rPr lang="de-DE" sz="1200" baseline="30000" dirty="0"/>
                        <a:t>4</a:t>
                      </a:r>
                      <a:r>
                        <a:rPr lang="de-DE" sz="1200" dirty="0"/>
                        <a:t>, USA,</a:t>
                      </a:r>
                      <a:r>
                        <a:rPr lang="de-DE" sz="1200" baseline="0" dirty="0"/>
                        <a:t> Kanada</a:t>
                      </a:r>
                    </a:p>
                    <a:p>
                      <a:r>
                        <a:rPr lang="de-DE" sz="1200" baseline="0" dirty="0"/>
                        <a:t>übrige Welt</a:t>
                      </a:r>
                      <a:endParaRPr lang="de-DE" sz="1200" dirty="0"/>
                    </a:p>
                  </a:txBody>
                  <a:tcPr marL="96757" marR="96757" marT="48378" marB="48378">
                    <a:solidFill>
                      <a:schemeClr val="tx1">
                        <a:lumMod val="20000"/>
                        <a:lumOff val="80000"/>
                      </a:schemeClr>
                    </a:solidFill>
                  </a:tcPr>
                </a:tc>
                <a:tc rowSpan="2">
                  <a:txBody>
                    <a:bodyPr/>
                    <a:lstStyle/>
                    <a:p>
                      <a:pPr algn="r"/>
                      <a:endParaRPr lang="de-DE" sz="1200" dirty="0">
                        <a:solidFill>
                          <a:schemeClr val="bg1"/>
                        </a:solidFill>
                      </a:endParaRPr>
                    </a:p>
                    <a:p>
                      <a:pPr algn="r"/>
                      <a:r>
                        <a:rPr lang="de-DE" sz="1200" dirty="0">
                          <a:solidFill>
                            <a:schemeClr val="bg1"/>
                          </a:solidFill>
                        </a:rPr>
                        <a:t>0,79 €</a:t>
                      </a:r>
                    </a:p>
                    <a:p>
                      <a:pPr algn="r"/>
                      <a:r>
                        <a:rPr lang="de-DE" sz="1200" dirty="0">
                          <a:solidFill>
                            <a:schemeClr val="bg1"/>
                          </a:solidFill>
                        </a:rPr>
                        <a:t>1,59 €</a:t>
                      </a:r>
                    </a:p>
                  </a:txBody>
                  <a:tcPr marL="96757" marR="96757" marT="48378" marB="48378">
                    <a:solidFill>
                      <a:schemeClr val="tx2"/>
                    </a:solidFill>
                  </a:tcPr>
                </a:tc>
                <a:tc>
                  <a:txBody>
                    <a:bodyPr/>
                    <a:lstStyle/>
                    <a:p>
                      <a:r>
                        <a:rPr lang="de-DE" sz="1200" dirty="0">
                          <a:latin typeface="Tele-GroteskFet"/>
                          <a:cs typeface="Tele-GroteskFet"/>
                        </a:rPr>
                        <a:t>Preis pro </a:t>
                      </a:r>
                      <a:r>
                        <a:rPr lang="de-DE" sz="1200" dirty="0" err="1">
                          <a:latin typeface="Tele-GroteskFet"/>
                          <a:cs typeface="Tele-GroteskFet"/>
                        </a:rPr>
                        <a:t>Ergebnis-SMS</a:t>
                      </a:r>
                      <a:r>
                        <a:rPr lang="de-DE" sz="1200" dirty="0">
                          <a:latin typeface="Tele-GroteskFet"/>
                          <a:cs typeface="Tele-GroteskFet"/>
                        </a:rPr>
                        <a:t> </a:t>
                      </a:r>
                      <a:r>
                        <a:rPr lang="de-DE" sz="1200" baseline="30000" dirty="0">
                          <a:latin typeface="Tele-GroteskFet"/>
                          <a:cs typeface="Tele-GroteskFet"/>
                        </a:rPr>
                        <a:t>3</a:t>
                      </a:r>
                    </a:p>
                    <a:p>
                      <a:r>
                        <a:rPr lang="de-DE" sz="1200" dirty="0"/>
                        <a:t>in deutsche Mobilfunknetze</a:t>
                      </a:r>
                    </a:p>
                  </a:txBody>
                  <a:tcPr marL="96757" marR="96757" marT="48378" marB="48378">
                    <a:solidFill>
                      <a:schemeClr val="tx1">
                        <a:lumMod val="20000"/>
                        <a:lumOff val="80000"/>
                      </a:schemeClr>
                    </a:solidFill>
                  </a:tcPr>
                </a:tc>
                <a:tc>
                  <a:txBody>
                    <a:bodyPr/>
                    <a:lstStyle/>
                    <a:p>
                      <a:pPr algn="r"/>
                      <a:r>
                        <a:rPr lang="de-DE" sz="1200">
                          <a:solidFill>
                            <a:schemeClr val="bg1"/>
                          </a:solidFill>
                        </a:rPr>
                        <a:t>0,39 €</a:t>
                      </a:r>
                    </a:p>
                  </a:txBody>
                  <a:tcPr marL="96757" marR="96757" marT="48378" marB="48378">
                    <a:solidFill>
                      <a:schemeClr val="tx2"/>
                    </a:solidFill>
                  </a:tcPr>
                </a:tc>
                <a:extLst>
                  <a:ext uri="{0D108BD9-81ED-4DB2-BD59-A6C34878D82A}">
                    <a16:rowId xmlns:a16="http://schemas.microsoft.com/office/drawing/2014/main" val="10004"/>
                  </a:ext>
                </a:extLst>
              </a:tr>
              <a:tr h="274144">
                <a:tc vMerge="1">
                  <a:txBody>
                    <a:bodyPr/>
                    <a:lstStyle/>
                    <a:p>
                      <a:endParaRPr lang="de-DE" sz="1100" dirty="0"/>
                    </a:p>
                  </a:txBody>
                  <a:tcPr>
                    <a:solidFill>
                      <a:schemeClr val="accent2">
                        <a:lumMod val="20000"/>
                        <a:lumOff val="80000"/>
                      </a:schemeClr>
                    </a:solidFill>
                  </a:tcPr>
                </a:tc>
                <a:tc vMerge="1">
                  <a:txBody>
                    <a:bodyPr/>
                    <a:lstStyle/>
                    <a:p>
                      <a:pPr algn="r"/>
                      <a:endParaRPr lang="de-DE" sz="1100"/>
                    </a:p>
                  </a:txBody>
                  <a:tcPr>
                    <a:solidFill>
                      <a:schemeClr val="accent2">
                        <a:lumMod val="40000"/>
                        <a:lumOff val="60000"/>
                      </a:schemeClr>
                    </a:solidFill>
                  </a:tcPr>
                </a:tc>
                <a:tc>
                  <a:txBody>
                    <a:bodyPr/>
                    <a:lstStyle/>
                    <a:p>
                      <a:pPr marL="0" marR="0" indent="0" algn="l" defTabSz="457171" rtl="0" eaLnBrk="1" fontAlgn="auto" latinLnBrk="0" hangingPunct="1">
                        <a:lnSpc>
                          <a:spcPct val="100000"/>
                        </a:lnSpc>
                        <a:spcBef>
                          <a:spcPts val="0"/>
                        </a:spcBef>
                        <a:spcAft>
                          <a:spcPts val="0"/>
                        </a:spcAft>
                        <a:buClrTx/>
                        <a:buSzTx/>
                        <a:buFontTx/>
                        <a:buNone/>
                        <a:tabLst/>
                        <a:defRPr/>
                      </a:pPr>
                      <a:r>
                        <a:rPr lang="de-DE" sz="1200" dirty="0">
                          <a:latin typeface="Tele-GroteskFet"/>
                          <a:cs typeface="Tele-GroteskFet"/>
                        </a:rPr>
                        <a:t>Ergebnis-E-Mail/Ergebnisdarstellung im Internet </a:t>
                      </a:r>
                      <a:endParaRPr lang="de-DE" sz="1200" dirty="0"/>
                    </a:p>
                  </a:txBody>
                  <a:tcPr marL="96757" marR="96757" marT="48378" marB="48378">
                    <a:solidFill>
                      <a:schemeClr val="tx1">
                        <a:lumMod val="20000"/>
                        <a:lumOff val="80000"/>
                      </a:schemeClr>
                    </a:solidFill>
                  </a:tcPr>
                </a:tc>
                <a:tc>
                  <a:txBody>
                    <a:bodyPr/>
                    <a:lstStyle/>
                    <a:p>
                      <a:pPr algn="r"/>
                      <a:r>
                        <a:rPr lang="de-DE" sz="1200" dirty="0">
                          <a:solidFill>
                            <a:schemeClr val="bg1"/>
                          </a:solidFill>
                        </a:rPr>
                        <a:t>kostenlos</a:t>
                      </a:r>
                    </a:p>
                  </a:txBody>
                  <a:tcPr marL="96757" marR="96757" marT="48378" marB="48378">
                    <a:solidFill>
                      <a:schemeClr val="tx2"/>
                    </a:solidFill>
                  </a:tcPr>
                </a:tc>
                <a:extLst>
                  <a:ext uri="{0D108BD9-81ED-4DB2-BD59-A6C34878D82A}">
                    <a16:rowId xmlns:a16="http://schemas.microsoft.com/office/drawing/2014/main" val="10005"/>
                  </a:ext>
                </a:extLst>
              </a:tr>
              <a:tr h="451531">
                <a:tc gridSpan="4">
                  <a:txBody>
                    <a:bodyPr/>
                    <a:lstStyle/>
                    <a:p>
                      <a:pPr>
                        <a:tabLst>
                          <a:tab pos="9956800" algn="l"/>
                        </a:tabLst>
                      </a:pPr>
                      <a:r>
                        <a:rPr lang="de-DE" sz="1200" dirty="0">
                          <a:latin typeface="Tele-GroteskFet"/>
                          <a:cs typeface="Tele-GroteskFet"/>
                        </a:rPr>
                        <a:t>Mindestlaufzeit                                                                                                                                                                                                                                                                                                                                                          </a:t>
                      </a:r>
                      <a:r>
                        <a:rPr lang="de-DE" sz="1200" dirty="0"/>
                        <a:t>12 Monate</a:t>
                      </a:r>
                    </a:p>
                  </a:txBody>
                  <a:tcPr marL="96757" marR="96757" marT="48378" marB="48378">
                    <a:solidFill>
                      <a:schemeClr val="tx1">
                        <a:lumMod val="40000"/>
                        <a:lumOff val="60000"/>
                      </a:schemeClr>
                    </a:solidFill>
                  </a:tcPr>
                </a:tc>
                <a:tc hMerge="1">
                  <a:txBody>
                    <a:bodyPr/>
                    <a:lstStyle/>
                    <a:p>
                      <a:endParaRPr lang="de-DE" sz="1200"/>
                    </a:p>
                  </a:txBody>
                  <a:tcPr>
                    <a:solidFill>
                      <a:schemeClr val="accent2">
                        <a:lumMod val="40000"/>
                        <a:lumOff val="60000"/>
                      </a:schemeClr>
                    </a:solidFill>
                  </a:tcPr>
                </a:tc>
                <a:tc hMerge="1">
                  <a:txBody>
                    <a:bodyPr/>
                    <a:lstStyle/>
                    <a:p>
                      <a:endParaRPr lang="de-DE" sz="1200"/>
                    </a:p>
                  </a:txBody>
                  <a:tcPr>
                    <a:solidFill>
                      <a:schemeClr val="accent2">
                        <a:lumMod val="20000"/>
                        <a:lumOff val="80000"/>
                      </a:schemeClr>
                    </a:solidFill>
                  </a:tcPr>
                </a:tc>
                <a:tc hMerge="1">
                  <a:txBody>
                    <a:bodyPr/>
                    <a:lstStyle/>
                    <a:p>
                      <a:endParaRPr lang="de-DE" sz="1200"/>
                    </a:p>
                  </a:txBody>
                  <a:tcPr>
                    <a:solidFill>
                      <a:schemeClr val="accent2">
                        <a:lumMod val="40000"/>
                        <a:lumOff val="60000"/>
                      </a:schemeClr>
                    </a:solidFill>
                  </a:tcPr>
                </a:tc>
                <a:extLst>
                  <a:ext uri="{0D108BD9-81ED-4DB2-BD59-A6C34878D82A}">
                    <a16:rowId xmlns:a16="http://schemas.microsoft.com/office/drawing/2014/main" val="10006"/>
                  </a:ext>
                </a:extLst>
              </a:tr>
            </a:tbl>
          </a:graphicData>
        </a:graphic>
      </p:graphicFrame>
      <p:sp>
        <p:nvSpPr>
          <p:cNvPr id="38" name="Rectangle 21">
            <a:extLst>
              <a:ext uri="{FF2B5EF4-FFF2-40B4-BE49-F238E27FC236}">
                <a16:creationId xmlns:a16="http://schemas.microsoft.com/office/drawing/2014/main" id="{6B8D89D0-6C7D-EE46-9E24-C4AC92F74902}"/>
              </a:ext>
            </a:extLst>
          </p:cNvPr>
          <p:cNvSpPr>
            <a:spLocks noChangeAspect="1" noChangeArrowheads="1"/>
          </p:cNvSpPr>
          <p:nvPr/>
        </p:nvSpPr>
        <p:spPr bwMode="gray">
          <a:xfrm>
            <a:off x="9624392" y="674657"/>
            <a:ext cx="1260000" cy="1260000"/>
          </a:xfrm>
          <a:prstGeom prst="ellipse">
            <a:avLst/>
          </a:prstGeom>
          <a:solidFill>
            <a:schemeClr val="accent4"/>
          </a:solidFill>
          <a:ln>
            <a:noFill/>
          </a:ln>
          <a:effectLst/>
        </p:spPr>
        <p:txBody>
          <a:bodyPr wrap="square" lIns="0" tIns="0" rIns="0" bIns="0" anchor="ctr" anchorCtr="0">
            <a:noAutofit/>
          </a:bodyPr>
          <a:lstStyle>
            <a:lvl1pPr marL="1588">
              <a:spcBef>
                <a:spcPct val="0"/>
              </a:spcBef>
              <a:defRPr>
                <a:solidFill>
                  <a:schemeClr val="tx1"/>
                </a:solidFill>
                <a:latin typeface="Tele-GroteskNor" pitchFamily="2" charset="0"/>
              </a:defRPr>
            </a:lvl1pPr>
            <a:lvl2pPr>
              <a:spcBef>
                <a:spcPct val="0"/>
              </a:spcBef>
              <a:defRPr>
                <a:solidFill>
                  <a:schemeClr val="tx1"/>
                </a:solidFill>
                <a:latin typeface="Tele-GroteskNor" pitchFamily="2" charset="0"/>
              </a:defRPr>
            </a:lvl2pPr>
            <a:lvl3pPr>
              <a:spcBef>
                <a:spcPct val="0"/>
              </a:spcBef>
              <a:defRPr>
                <a:solidFill>
                  <a:schemeClr val="tx1"/>
                </a:solidFill>
                <a:latin typeface="Tele-GroteskNor" pitchFamily="2" charset="0"/>
              </a:defRPr>
            </a:lvl3pPr>
            <a:lvl4pPr>
              <a:spcBef>
                <a:spcPct val="0"/>
              </a:spcBef>
              <a:defRPr>
                <a:solidFill>
                  <a:schemeClr val="tx1"/>
                </a:solidFill>
                <a:latin typeface="Tele-GroteskNor" pitchFamily="2" charset="0"/>
              </a:defRPr>
            </a:lvl4pPr>
            <a:lvl5pPr>
              <a:spcBef>
                <a:spcPct val="0"/>
              </a:spcBef>
              <a:defRPr>
                <a:solidFill>
                  <a:schemeClr val="tx1"/>
                </a:solidFill>
                <a:latin typeface="Tele-GroteskNor" pitchFamily="2" charset="0"/>
              </a:defRPr>
            </a:lvl5pPr>
            <a:lvl6pPr defTabSz="457200" fontAlgn="base">
              <a:spcBef>
                <a:spcPct val="0"/>
              </a:spcBef>
              <a:spcAft>
                <a:spcPct val="0"/>
              </a:spcAft>
              <a:defRPr>
                <a:solidFill>
                  <a:schemeClr val="tx1"/>
                </a:solidFill>
                <a:latin typeface="Tele-GroteskNor" pitchFamily="2" charset="0"/>
              </a:defRPr>
            </a:lvl6pPr>
            <a:lvl7pPr defTabSz="457200" fontAlgn="base">
              <a:spcBef>
                <a:spcPct val="0"/>
              </a:spcBef>
              <a:spcAft>
                <a:spcPct val="0"/>
              </a:spcAft>
              <a:defRPr>
                <a:solidFill>
                  <a:schemeClr val="tx1"/>
                </a:solidFill>
                <a:latin typeface="Tele-GroteskNor" pitchFamily="2" charset="0"/>
              </a:defRPr>
            </a:lvl7pPr>
            <a:lvl8pPr defTabSz="457200" fontAlgn="base">
              <a:spcBef>
                <a:spcPct val="0"/>
              </a:spcBef>
              <a:spcAft>
                <a:spcPct val="0"/>
              </a:spcAft>
              <a:defRPr>
                <a:solidFill>
                  <a:schemeClr val="tx1"/>
                </a:solidFill>
                <a:latin typeface="Tele-GroteskNor" pitchFamily="2" charset="0"/>
              </a:defRPr>
            </a:lvl8pPr>
            <a:lvl9pPr defTabSz="457200" fontAlgn="base">
              <a:spcBef>
                <a:spcPct val="0"/>
              </a:spcBef>
              <a:spcAft>
                <a:spcPct val="0"/>
              </a:spcAft>
              <a:defRPr>
                <a:solidFill>
                  <a:schemeClr val="tx1"/>
                </a:solidFill>
                <a:latin typeface="Tele-GroteskNor" pitchFamily="2" charset="0"/>
              </a:defRPr>
            </a:lvl9pPr>
          </a:lstStyle>
          <a:p>
            <a:pPr algn="ctr">
              <a:lnSpc>
                <a:spcPct val="90000"/>
              </a:lnSpc>
              <a:spcBef>
                <a:spcPts val="0"/>
              </a:spcBef>
            </a:pPr>
            <a:r>
              <a:rPr lang="de-DE" altLang="de-DE" sz="1200" dirty="0">
                <a:latin typeface="+mj-lt"/>
              </a:rPr>
              <a:t>Automatische Rabattierung nach Nutzungs-intensität</a:t>
            </a:r>
          </a:p>
        </p:txBody>
      </p:sp>
    </p:spTree>
    <p:extLst>
      <p:ext uri="{BB962C8B-B14F-4D97-AF65-F5344CB8AC3E}">
        <p14:creationId xmlns:p14="http://schemas.microsoft.com/office/powerpoint/2010/main" val="3420840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2</a:t>
            </a:fld>
            <a:endParaRPr lang="de-DE" dirty="0"/>
          </a:p>
        </p:txBody>
      </p:sp>
      <p:sp>
        <p:nvSpPr>
          <p:cNvPr id="37" name="Inhaltsplatzhalter 7">
            <a:extLst>
              <a:ext uri="{FF2B5EF4-FFF2-40B4-BE49-F238E27FC236}">
                <a16:creationId xmlns:a16="http://schemas.microsoft.com/office/drawing/2014/main" id="{1F6F8663-525A-2841-91F9-6E9C02757B2D}"/>
              </a:ext>
            </a:extLst>
          </p:cNvPr>
          <p:cNvSpPr txBox="1">
            <a:spLocks/>
          </p:cNvSpPr>
          <p:nvPr/>
        </p:nvSpPr>
        <p:spPr>
          <a:xfrm>
            <a:off x="-9983683" y="1695304"/>
            <a:ext cx="4699009" cy="3600000"/>
          </a:xfrm>
          <a:prstGeom prst="rect">
            <a:avLst/>
          </a:prstGeom>
          <a:solidFill>
            <a:srgbClr val="EE9E3E"/>
          </a:solidFill>
          <a:ln w="12700">
            <a:noFill/>
          </a:ln>
        </p:spPr>
        <p:txBody>
          <a:bodyPr wrap="square" lIns="90000" tIns="90000" rIns="90000" bIns="90000">
            <a:noAutofit/>
          </a:bodyPr>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pPr marL="0" lvl="2" indent="0">
              <a:buClr>
                <a:schemeClr val="tx1"/>
              </a:buClr>
              <a:buNone/>
            </a:pPr>
            <a:r>
              <a:rPr lang="de-DE" sz="1600" dirty="0">
                <a:solidFill>
                  <a:schemeClr val="bg1"/>
                </a:solidFill>
                <a:latin typeface="+mj-lt"/>
              </a:rPr>
              <a:t>Innovation und informativ</a:t>
            </a:r>
          </a:p>
          <a:p>
            <a:pPr lvl="2">
              <a:buClr>
                <a:schemeClr val="bg1"/>
              </a:buClr>
            </a:pPr>
            <a:r>
              <a:rPr lang="de-DE" sz="1600" dirty="0">
                <a:solidFill>
                  <a:schemeClr val="bg1"/>
                </a:solidFill>
              </a:rPr>
              <a:t>Die Mobilbox wird zur Plattform für Unternehmensbotschaften</a:t>
            </a:r>
          </a:p>
          <a:p>
            <a:pPr lvl="2">
              <a:buClr>
                <a:schemeClr val="bg1"/>
              </a:buClr>
            </a:pPr>
            <a:r>
              <a:rPr lang="de-DE" sz="1600" dirty="0">
                <a:solidFill>
                  <a:schemeClr val="bg1"/>
                </a:solidFill>
              </a:rPr>
              <a:t>Integration von: </a:t>
            </a:r>
          </a:p>
          <a:p>
            <a:pPr lvl="3">
              <a:buClr>
                <a:schemeClr val="bg1"/>
              </a:buClr>
            </a:pPr>
            <a:r>
              <a:rPr lang="de-DE" sz="1600" dirty="0">
                <a:solidFill>
                  <a:schemeClr val="bg1"/>
                </a:solidFill>
              </a:rPr>
              <a:t>Produktankündigungen</a:t>
            </a:r>
          </a:p>
          <a:p>
            <a:pPr lvl="3">
              <a:buClr>
                <a:schemeClr val="bg1"/>
              </a:buClr>
            </a:pPr>
            <a:r>
              <a:rPr lang="de-DE" sz="1600" dirty="0">
                <a:solidFill>
                  <a:schemeClr val="bg1"/>
                </a:solidFill>
              </a:rPr>
              <a:t>Messezeiten</a:t>
            </a:r>
          </a:p>
          <a:p>
            <a:pPr lvl="3">
              <a:buClr>
                <a:schemeClr val="bg1"/>
              </a:buClr>
            </a:pPr>
            <a:r>
              <a:rPr lang="de-DE" sz="1600" dirty="0">
                <a:solidFill>
                  <a:schemeClr val="bg1"/>
                </a:solidFill>
              </a:rPr>
              <a:t>Sonderaktionen</a:t>
            </a:r>
          </a:p>
          <a:p>
            <a:pPr lvl="3">
              <a:buClr>
                <a:schemeClr val="bg1"/>
              </a:buClr>
            </a:pPr>
            <a:r>
              <a:rPr lang="de-DE" sz="1600" dirty="0">
                <a:solidFill>
                  <a:schemeClr val="bg1"/>
                </a:solidFill>
              </a:rPr>
              <a:t>Service-Angeboten</a:t>
            </a:r>
          </a:p>
          <a:p>
            <a:pPr marL="144000" lvl="3" indent="0">
              <a:buClr>
                <a:schemeClr val="bg1"/>
              </a:buClr>
              <a:buNone/>
            </a:pPr>
            <a:endParaRPr lang="de-DE" sz="1600" dirty="0">
              <a:solidFill>
                <a:schemeClr val="bg1"/>
              </a:solidFill>
            </a:endParaRPr>
          </a:p>
          <a:p>
            <a:pPr marL="144000" lvl="3" indent="0">
              <a:buClr>
                <a:schemeClr val="bg1"/>
              </a:buClr>
              <a:buNone/>
            </a:pPr>
            <a:r>
              <a:rPr lang="de-DE" sz="1600" dirty="0">
                <a:solidFill>
                  <a:schemeClr val="bg1"/>
                </a:solidFill>
                <a:latin typeface="+mj-lt"/>
              </a:rPr>
              <a:t>Imagegewinn, hohe Wiedererkennung, </a:t>
            </a:r>
            <a:r>
              <a:rPr lang="de-DE" sz="1600" dirty="0" err="1">
                <a:solidFill>
                  <a:schemeClr val="bg1"/>
                </a:solidFill>
                <a:latin typeface="+mj-lt"/>
              </a:rPr>
              <a:t>Differen</a:t>
            </a:r>
            <a:r>
              <a:rPr lang="de-DE" sz="1600" dirty="0">
                <a:solidFill>
                  <a:schemeClr val="bg1"/>
                </a:solidFill>
                <a:latin typeface="+mj-lt"/>
              </a:rPr>
              <a:t>- </a:t>
            </a:r>
            <a:r>
              <a:rPr lang="de-DE" sz="1600" dirty="0" err="1">
                <a:solidFill>
                  <a:schemeClr val="bg1"/>
                </a:solidFill>
                <a:latin typeface="+mj-lt"/>
              </a:rPr>
              <a:t>zierung</a:t>
            </a:r>
            <a:r>
              <a:rPr lang="de-DE" sz="1600" dirty="0">
                <a:solidFill>
                  <a:schemeClr val="bg1"/>
                </a:solidFill>
                <a:latin typeface="+mj-lt"/>
              </a:rPr>
              <a:t> zum Wettbewerb, Service-Erlebnis</a:t>
            </a:r>
          </a:p>
        </p:txBody>
      </p:sp>
      <p:sp>
        <p:nvSpPr>
          <p:cNvPr id="26" name="Titel 1">
            <a:extLst>
              <a:ext uri="{FF2B5EF4-FFF2-40B4-BE49-F238E27FC236}">
                <a16:creationId xmlns:a16="http://schemas.microsoft.com/office/drawing/2014/main" id="{9A33E5F4-DF40-2D49-9DF5-2FB73B2D91BD}"/>
              </a:ext>
            </a:extLst>
          </p:cNvPr>
          <p:cNvSpPr>
            <a:spLocks noGrp="1"/>
          </p:cNvSpPr>
          <p:nvPr>
            <p:ph type="title"/>
          </p:nvPr>
        </p:nvSpPr>
        <p:spPr>
          <a:xfrm>
            <a:off x="624000" y="405000"/>
            <a:ext cx="10944000" cy="720000"/>
          </a:xfrm>
        </p:spPr>
        <p:txBody>
          <a:bodyPr/>
          <a:lstStyle/>
          <a:p>
            <a:r>
              <a:rPr lang="de-DE" sz="2400" dirty="0" err="1"/>
              <a:t>AlarmRuf</a:t>
            </a:r>
            <a:br>
              <a:rPr lang="de-DE" sz="2400" dirty="0"/>
            </a:br>
            <a:r>
              <a:rPr lang="de-DE" sz="2400" dirty="0">
                <a:latin typeface="+mn-lt"/>
              </a:rPr>
              <a:t>Geschulte Ansprechpartner inklusive</a:t>
            </a:r>
          </a:p>
        </p:txBody>
      </p:sp>
      <p:sp>
        <p:nvSpPr>
          <p:cNvPr id="28" name="Fußzeilenplatzhalter 3">
            <a:extLst>
              <a:ext uri="{FF2B5EF4-FFF2-40B4-BE49-F238E27FC236}">
                <a16:creationId xmlns:a16="http://schemas.microsoft.com/office/drawing/2014/main" id="{7A088330-23CC-A04D-8EAA-B239C69B918A}"/>
              </a:ext>
            </a:extLst>
          </p:cNvPr>
          <p:cNvSpPr>
            <a:spLocks noGrp="1"/>
          </p:cNvSpPr>
          <p:nvPr>
            <p:ph type="ftr" sz="quarter" idx="3"/>
          </p:nvPr>
        </p:nvSpPr>
        <p:spPr>
          <a:xfrm>
            <a:off x="2352000" y="6385644"/>
            <a:ext cx="7488000" cy="324000"/>
          </a:xfrm>
        </p:spPr>
        <p:txBody>
          <a:bodyPr/>
          <a:lstStyle/>
          <a:p>
            <a:r>
              <a:rPr lang="de-DE"/>
              <a:t>AlarmRuf | Das innovative Alarmsystem für Mobilfunk- und Festnetz</a:t>
            </a:r>
            <a:endParaRPr lang="de-DE" dirty="0"/>
          </a:p>
        </p:txBody>
      </p:sp>
      <p:sp>
        <p:nvSpPr>
          <p:cNvPr id="30" name="Inhaltsplatzhalter 4">
            <a:extLst>
              <a:ext uri="{FF2B5EF4-FFF2-40B4-BE49-F238E27FC236}">
                <a16:creationId xmlns:a16="http://schemas.microsoft.com/office/drawing/2014/main" id="{B0BBE10C-D5AA-C541-9B53-9EC55E6C9E2C}"/>
              </a:ext>
            </a:extLst>
          </p:cNvPr>
          <p:cNvSpPr txBox="1">
            <a:spLocks/>
          </p:cNvSpPr>
          <p:nvPr/>
        </p:nvSpPr>
        <p:spPr bwMode="black">
          <a:xfrm>
            <a:off x="6252457" y="1484313"/>
            <a:ext cx="5315543" cy="4752000"/>
          </a:xfrm>
          <a:prstGeom prst="rect">
            <a:avLst/>
          </a:prstGeom>
        </p:spPr>
        <p:txBody>
          <a:bodyPr lIns="0" tIns="0" rIns="0" bIns="0"/>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r>
              <a:rPr lang="de-DE" sz="1600" dirty="0"/>
              <a:t>Ihre Ansprechpartner:</a:t>
            </a:r>
          </a:p>
          <a:p>
            <a:pPr marL="0" lvl="2" indent="0">
              <a:buNone/>
            </a:pPr>
            <a:r>
              <a:rPr lang="de-DE" sz="1600" dirty="0"/>
              <a:t>Unser </a:t>
            </a:r>
            <a:r>
              <a:rPr lang="de-DE" sz="1600" dirty="0">
                <a:latin typeface="+mj-lt"/>
              </a:rPr>
              <a:t>Team für Systemlösungen </a:t>
            </a:r>
            <a:r>
              <a:rPr lang="de-DE" sz="1600" dirty="0"/>
              <a:t>können Sie direkt über die 0228 939 2795 erreichen</a:t>
            </a:r>
          </a:p>
          <a:p>
            <a:pPr lvl="2"/>
            <a:r>
              <a:rPr lang="de-DE" sz="1600" dirty="0"/>
              <a:t>Oder schicken Sie eine E-Mail und die Kollegen rufen Sie zurück:</a:t>
            </a:r>
            <a:br>
              <a:rPr lang="de-DE" sz="1600" dirty="0"/>
            </a:br>
            <a:r>
              <a:rPr lang="de-DE" sz="1600" dirty="0">
                <a:latin typeface="+mj-lt"/>
              </a:rPr>
              <a:t>systemkunden.gk@telekom.de</a:t>
            </a:r>
          </a:p>
          <a:p>
            <a:pPr lvl="2"/>
            <a:endParaRPr lang="de-DE" sz="1600" dirty="0">
              <a:latin typeface="+mj-lt"/>
            </a:endParaRPr>
          </a:p>
          <a:p>
            <a:pPr lvl="2"/>
            <a:r>
              <a:rPr lang="de-DE" sz="1600" dirty="0">
                <a:latin typeface="+mj-lt"/>
              </a:rPr>
              <a:t>Interessenten </a:t>
            </a:r>
            <a:r>
              <a:rPr lang="de-DE" sz="1600" dirty="0"/>
              <a:t>bieten wir die Nutzung einer</a:t>
            </a:r>
            <a:r>
              <a:rPr lang="de-DE" sz="1600" b="1" dirty="0"/>
              <a:t> </a:t>
            </a:r>
            <a:r>
              <a:rPr lang="de-DE" sz="1600" dirty="0">
                <a:latin typeface="+mj-lt"/>
              </a:rPr>
              <a:t>Testgruppe </a:t>
            </a:r>
            <a:r>
              <a:rPr lang="de-DE" sz="1600" dirty="0"/>
              <a:t>an.  Dann kann der Kunde selber sowohl das Internet Portal als auch den </a:t>
            </a:r>
            <a:r>
              <a:rPr lang="de-DE" sz="1600" dirty="0" err="1"/>
              <a:t>AlarmRuf</a:t>
            </a:r>
            <a:r>
              <a:rPr lang="de-DE" sz="1600" dirty="0"/>
              <a:t> Dienst testen.</a:t>
            </a:r>
          </a:p>
          <a:p>
            <a:pPr lvl="2"/>
            <a:endParaRPr lang="de-DE" sz="1600" dirty="0"/>
          </a:p>
          <a:p>
            <a:pPr lvl="2"/>
            <a:r>
              <a:rPr lang="de-DE" sz="1600" dirty="0"/>
              <a:t>Weitere Informationen finden Sie unter </a:t>
            </a:r>
            <a:br>
              <a:rPr lang="de-DE" sz="1600" dirty="0"/>
            </a:br>
            <a:r>
              <a:rPr lang="de-DE" sz="1600" dirty="0">
                <a:latin typeface="+mj-lt"/>
                <a:hlinkClick r:id="rId2"/>
              </a:rPr>
              <a:t>www.telekom.de/gk/alarmruf</a:t>
            </a:r>
            <a:endParaRPr lang="de-DE" sz="1600" dirty="0">
              <a:latin typeface="+mj-lt"/>
            </a:endParaRPr>
          </a:p>
          <a:p>
            <a:pPr lvl="2"/>
            <a:r>
              <a:rPr lang="de-DE" sz="1800" u="sng" dirty="0">
                <a:solidFill>
                  <a:srgbClr val="467886"/>
                </a:solidFill>
                <a:effectLst/>
                <a:latin typeface="Calibri" panose="020F0502020204030204" pitchFamily="34" charset="0"/>
                <a:ea typeface="Calibri" panose="020F0502020204030204" pitchFamily="34" charset="0"/>
                <a:cs typeface="Calibri" panose="020F0502020204030204" pitchFamily="34" charset="0"/>
                <a:hlinkClick r:id="rId3"/>
              </a:rPr>
              <a:t>https://geschaeftskunden.telekom.de/mobilfunk/mobile-loesungen/mobile-kommunikation/alarmruf</a:t>
            </a:r>
            <a:endParaRPr lang="de-DE" sz="1800" dirty="0">
              <a:effectLst/>
              <a:latin typeface="Aptos" panose="020B0004020202020204" pitchFamily="34" charset="0"/>
              <a:ea typeface="Calibri" panose="020F0502020204030204" pitchFamily="34" charset="0"/>
              <a:cs typeface="Calibri" panose="020F0502020204030204" pitchFamily="34" charset="0"/>
            </a:endParaRPr>
          </a:p>
          <a:p>
            <a:pPr marL="0" lvl="2" indent="0">
              <a:buNone/>
            </a:pPr>
            <a:endParaRPr lang="de-DE" sz="1600" dirty="0">
              <a:latin typeface="+mj-lt"/>
            </a:endParaRPr>
          </a:p>
          <a:p>
            <a:pPr marL="0" lvl="2" indent="0">
              <a:buNone/>
            </a:pPr>
            <a:endParaRPr lang="de-DE" sz="1600" dirty="0"/>
          </a:p>
        </p:txBody>
      </p:sp>
      <p:pic>
        <p:nvPicPr>
          <p:cNvPr id="8" name="Bild 3" descr="Tkom_Buero2_24938_low.jpg">
            <a:extLst>
              <a:ext uri="{FF2B5EF4-FFF2-40B4-BE49-F238E27FC236}">
                <a16:creationId xmlns:a16="http://schemas.microsoft.com/office/drawing/2014/main" id="{0E67C82B-8EC0-EB4F-A798-1CB61A3F2882}"/>
              </a:ext>
            </a:extLst>
          </p:cNvPr>
          <p:cNvPicPr>
            <a:picLocks noChangeAspect="1"/>
          </p:cNvPicPr>
          <p:nvPr/>
        </p:nvPicPr>
        <p:blipFill rotWithShape="1">
          <a:blip r:embed="rId4"/>
          <a:srcRect l="3795" t="4888" r="26125" b="1439"/>
          <a:stretch/>
        </p:blipFill>
        <p:spPr>
          <a:xfrm>
            <a:off x="623888" y="1484312"/>
            <a:ext cx="5327650" cy="4751999"/>
          </a:xfrm>
          <a:prstGeom prst="rect">
            <a:avLst/>
          </a:prstGeom>
        </p:spPr>
      </p:pic>
    </p:spTree>
    <p:extLst>
      <p:ext uri="{BB962C8B-B14F-4D97-AF65-F5344CB8AC3E}">
        <p14:creationId xmlns:p14="http://schemas.microsoft.com/office/powerpoint/2010/main" val="931162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3" descr="DT_Wallpaper_Communication_02_rgb.jpg">
            <a:extLst>
              <a:ext uri="{FF2B5EF4-FFF2-40B4-BE49-F238E27FC236}">
                <a16:creationId xmlns:a16="http://schemas.microsoft.com/office/drawing/2014/main" id="{23CD4066-27B9-E149-87F8-2CD9FE91AC47}"/>
              </a:ext>
            </a:extLst>
          </p:cNvPr>
          <p:cNvPicPr>
            <a:picLocks noChangeAspect="1"/>
          </p:cNvPicPr>
          <p:nvPr/>
        </p:nvPicPr>
        <p:blipFill rotWithShape="1">
          <a:blip r:embed="rId2"/>
          <a:srcRect t="30" r="896" b="896"/>
          <a:stretch/>
        </p:blipFill>
        <p:spPr>
          <a:xfrm>
            <a:off x="0" y="0"/>
            <a:ext cx="12197557" cy="6858000"/>
          </a:xfrm>
          <a:prstGeom prst="rect">
            <a:avLst/>
          </a:prstGeom>
        </p:spPr>
      </p:pic>
      <p:sp>
        <p:nvSpPr>
          <p:cNvPr id="7" name="Rechteck 6">
            <a:extLst>
              <a:ext uri="{FF2B5EF4-FFF2-40B4-BE49-F238E27FC236}">
                <a16:creationId xmlns:a16="http://schemas.microsoft.com/office/drawing/2014/main" id="{BB533323-55A3-9A41-B691-4238829F4B77}"/>
              </a:ext>
            </a:extLst>
          </p:cNvPr>
          <p:cNvSpPr/>
          <p:nvPr/>
        </p:nvSpPr>
        <p:spPr bwMode="gray">
          <a:xfrm>
            <a:off x="13548" y="1"/>
            <a:ext cx="12178452" cy="6858000"/>
          </a:xfrm>
          <a:prstGeom prst="rect">
            <a:avLst/>
          </a:prstGeom>
          <a:solidFill>
            <a:schemeClr val="tx2">
              <a:alpha val="60000"/>
            </a:schemeClr>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a:cs typeface="Arial" charset="0"/>
            </a:endParaRPr>
          </a:p>
        </p:txBody>
      </p:sp>
      <p:sp>
        <p:nvSpPr>
          <p:cNvPr id="8" name="Rectangle 5">
            <a:extLst>
              <a:ext uri="{FF2B5EF4-FFF2-40B4-BE49-F238E27FC236}">
                <a16:creationId xmlns:a16="http://schemas.microsoft.com/office/drawing/2014/main" id="{2791893C-BEA5-AA4B-9045-BDE948FA5D56}"/>
              </a:ext>
            </a:extLst>
          </p:cNvPr>
          <p:cNvSpPr>
            <a:spLocks noChangeArrowheads="1"/>
          </p:cNvSpPr>
          <p:nvPr/>
        </p:nvSpPr>
        <p:spPr bwMode="auto">
          <a:xfrm>
            <a:off x="624000" y="1484784"/>
            <a:ext cx="5327538" cy="434617"/>
          </a:xfrm>
          <a:prstGeom prst="rect">
            <a:avLst/>
          </a:prstGeom>
          <a:solidFill>
            <a:schemeClr val="bg1"/>
          </a:solidFill>
          <a:ln w="12700" algn="ctr">
            <a:noFill/>
            <a:miter lim="800000"/>
            <a:headEnd/>
            <a:tailEnd/>
          </a:ln>
          <a:effectLst/>
        </p:spPr>
        <p:txBody>
          <a:bodyPr wrap="square" lIns="108000" tIns="36000" rIns="36000" bIns="0" anchor="ctr">
            <a:noAutofit/>
          </a:bodyPr>
          <a:lstStyle/>
          <a:p>
            <a:pPr>
              <a:lnSpc>
                <a:spcPct val="90000"/>
              </a:lnSpc>
              <a:spcBef>
                <a:spcPct val="25000"/>
              </a:spcBef>
            </a:pPr>
            <a:r>
              <a:rPr lang="de-DE" sz="2000" dirty="0">
                <a:cs typeface="Arial"/>
              </a:rPr>
              <a:t>Kurz und knapp</a:t>
            </a:r>
          </a:p>
        </p:txBody>
      </p:sp>
      <p:sp>
        <p:nvSpPr>
          <p:cNvPr id="9" name="Rectangle 5">
            <a:extLst>
              <a:ext uri="{FF2B5EF4-FFF2-40B4-BE49-F238E27FC236}">
                <a16:creationId xmlns:a16="http://schemas.microsoft.com/office/drawing/2014/main" id="{11CFC3F2-491F-174C-9BBA-81F5E7B323E5}"/>
              </a:ext>
            </a:extLst>
          </p:cNvPr>
          <p:cNvSpPr>
            <a:spLocks noChangeArrowheads="1"/>
          </p:cNvSpPr>
          <p:nvPr/>
        </p:nvSpPr>
        <p:spPr bwMode="auto">
          <a:xfrm>
            <a:off x="624000" y="2084639"/>
            <a:ext cx="5327538" cy="434617"/>
          </a:xfrm>
          <a:prstGeom prst="rect">
            <a:avLst/>
          </a:prstGeom>
          <a:solidFill>
            <a:schemeClr val="bg1"/>
          </a:solidFill>
          <a:ln w="12700" algn="ctr">
            <a:noFill/>
            <a:miter lim="800000"/>
            <a:headEnd/>
            <a:tailEnd/>
          </a:ln>
          <a:effectLst/>
        </p:spPr>
        <p:txBody>
          <a:bodyPr wrap="square" lIns="108000" tIns="36000" rIns="36000" bIns="0" anchor="ctr">
            <a:noAutofit/>
          </a:bodyPr>
          <a:lstStyle/>
          <a:p>
            <a:pPr>
              <a:lnSpc>
                <a:spcPct val="90000"/>
              </a:lnSpc>
              <a:spcBef>
                <a:spcPct val="25000"/>
              </a:spcBef>
            </a:pPr>
            <a:r>
              <a:rPr lang="de-DE" sz="2000" dirty="0">
                <a:cs typeface="Arial"/>
              </a:rPr>
              <a:t>Die Alarmierung</a:t>
            </a:r>
          </a:p>
        </p:txBody>
      </p:sp>
      <p:sp>
        <p:nvSpPr>
          <p:cNvPr id="10" name="Rectangle 5">
            <a:extLst>
              <a:ext uri="{FF2B5EF4-FFF2-40B4-BE49-F238E27FC236}">
                <a16:creationId xmlns:a16="http://schemas.microsoft.com/office/drawing/2014/main" id="{727F95C5-EEDD-D34F-B5FC-9E4B5FEF066B}"/>
              </a:ext>
            </a:extLst>
          </p:cNvPr>
          <p:cNvSpPr>
            <a:spLocks noChangeArrowheads="1"/>
          </p:cNvSpPr>
          <p:nvPr/>
        </p:nvSpPr>
        <p:spPr bwMode="auto">
          <a:xfrm>
            <a:off x="624000" y="2684494"/>
            <a:ext cx="5327538" cy="434617"/>
          </a:xfrm>
          <a:prstGeom prst="rect">
            <a:avLst/>
          </a:prstGeom>
          <a:solidFill>
            <a:schemeClr val="bg1"/>
          </a:solidFill>
          <a:ln w="12700" algn="ctr">
            <a:noFill/>
            <a:miter lim="800000"/>
            <a:headEnd/>
            <a:tailEnd/>
          </a:ln>
          <a:effectLst/>
        </p:spPr>
        <p:txBody>
          <a:bodyPr wrap="square" lIns="108000" tIns="36000" rIns="36000" bIns="0" anchor="ctr">
            <a:noAutofit/>
          </a:bodyPr>
          <a:lstStyle/>
          <a:p>
            <a:pPr>
              <a:lnSpc>
                <a:spcPct val="90000"/>
              </a:lnSpc>
              <a:spcBef>
                <a:spcPct val="25000"/>
              </a:spcBef>
            </a:pPr>
            <a:r>
              <a:rPr lang="de-DE" sz="2000" dirty="0">
                <a:cs typeface="Arial"/>
              </a:rPr>
              <a:t>Die Rückmeldung</a:t>
            </a:r>
          </a:p>
        </p:txBody>
      </p:sp>
      <p:sp>
        <p:nvSpPr>
          <p:cNvPr id="11" name="Rectangle 5">
            <a:extLst>
              <a:ext uri="{FF2B5EF4-FFF2-40B4-BE49-F238E27FC236}">
                <a16:creationId xmlns:a16="http://schemas.microsoft.com/office/drawing/2014/main" id="{45164C5F-BDD0-1B42-8682-473D3EE45F05}"/>
              </a:ext>
            </a:extLst>
          </p:cNvPr>
          <p:cNvSpPr>
            <a:spLocks noChangeArrowheads="1"/>
          </p:cNvSpPr>
          <p:nvPr/>
        </p:nvSpPr>
        <p:spPr bwMode="auto">
          <a:xfrm>
            <a:off x="624000" y="3284349"/>
            <a:ext cx="5327538" cy="434617"/>
          </a:xfrm>
          <a:prstGeom prst="rect">
            <a:avLst/>
          </a:prstGeom>
          <a:solidFill>
            <a:schemeClr val="bg1"/>
          </a:solidFill>
          <a:ln w="12700" algn="ctr">
            <a:noFill/>
            <a:miter lim="800000"/>
            <a:headEnd/>
            <a:tailEnd/>
          </a:ln>
          <a:effectLst/>
        </p:spPr>
        <p:txBody>
          <a:bodyPr wrap="square" lIns="108000" tIns="36000" rIns="36000" bIns="0" anchor="ctr">
            <a:noAutofit/>
          </a:bodyPr>
          <a:lstStyle/>
          <a:p>
            <a:pPr>
              <a:lnSpc>
                <a:spcPct val="90000"/>
              </a:lnSpc>
              <a:spcBef>
                <a:spcPct val="25000"/>
              </a:spcBef>
            </a:pPr>
            <a:r>
              <a:rPr lang="de-DE" sz="2000" dirty="0">
                <a:cs typeface="Arial"/>
              </a:rPr>
              <a:t>Die Administration</a:t>
            </a:r>
          </a:p>
        </p:txBody>
      </p:sp>
      <p:sp>
        <p:nvSpPr>
          <p:cNvPr id="12" name="Rectangle 5">
            <a:extLst>
              <a:ext uri="{FF2B5EF4-FFF2-40B4-BE49-F238E27FC236}">
                <a16:creationId xmlns:a16="http://schemas.microsoft.com/office/drawing/2014/main" id="{1F899D7F-D12C-054F-A0D3-171E4D339BDB}"/>
              </a:ext>
            </a:extLst>
          </p:cNvPr>
          <p:cNvSpPr>
            <a:spLocks noChangeArrowheads="1"/>
          </p:cNvSpPr>
          <p:nvPr/>
        </p:nvSpPr>
        <p:spPr bwMode="auto">
          <a:xfrm>
            <a:off x="624000" y="3884204"/>
            <a:ext cx="5327538" cy="434617"/>
          </a:xfrm>
          <a:prstGeom prst="rect">
            <a:avLst/>
          </a:prstGeom>
          <a:solidFill>
            <a:schemeClr val="bg1"/>
          </a:solidFill>
          <a:ln w="12700" algn="ctr">
            <a:noFill/>
            <a:miter lim="800000"/>
            <a:headEnd/>
            <a:tailEnd/>
          </a:ln>
          <a:effectLst/>
        </p:spPr>
        <p:txBody>
          <a:bodyPr wrap="square" lIns="108000" tIns="36000" rIns="36000" bIns="0" anchor="ctr">
            <a:noAutofit/>
          </a:bodyPr>
          <a:lstStyle/>
          <a:p>
            <a:pPr>
              <a:lnSpc>
                <a:spcPct val="90000"/>
              </a:lnSpc>
              <a:spcBef>
                <a:spcPct val="25000"/>
              </a:spcBef>
            </a:pPr>
            <a:r>
              <a:rPr lang="de-DE" sz="2000" dirty="0">
                <a:cs typeface="Arial"/>
              </a:rPr>
              <a:t>Die Systemkomponenten</a:t>
            </a:r>
          </a:p>
        </p:txBody>
      </p:sp>
      <p:sp>
        <p:nvSpPr>
          <p:cNvPr id="13" name="Rectangle 5">
            <a:extLst>
              <a:ext uri="{FF2B5EF4-FFF2-40B4-BE49-F238E27FC236}">
                <a16:creationId xmlns:a16="http://schemas.microsoft.com/office/drawing/2014/main" id="{CA920C1F-51AC-B541-A146-EDA48039289D}"/>
              </a:ext>
            </a:extLst>
          </p:cNvPr>
          <p:cNvSpPr>
            <a:spLocks noChangeArrowheads="1"/>
          </p:cNvSpPr>
          <p:nvPr/>
        </p:nvSpPr>
        <p:spPr bwMode="auto">
          <a:xfrm>
            <a:off x="624000" y="4484059"/>
            <a:ext cx="5327538" cy="434617"/>
          </a:xfrm>
          <a:prstGeom prst="rect">
            <a:avLst/>
          </a:prstGeom>
          <a:solidFill>
            <a:schemeClr val="bg1"/>
          </a:solidFill>
          <a:ln w="12700" algn="ctr">
            <a:noFill/>
            <a:miter lim="800000"/>
            <a:headEnd/>
            <a:tailEnd/>
          </a:ln>
          <a:effectLst/>
        </p:spPr>
        <p:txBody>
          <a:bodyPr wrap="square" lIns="108000" tIns="36000" rIns="36000" bIns="0" anchor="ctr">
            <a:noAutofit/>
          </a:bodyPr>
          <a:lstStyle/>
          <a:p>
            <a:pPr>
              <a:lnSpc>
                <a:spcPct val="90000"/>
              </a:lnSpc>
              <a:spcBef>
                <a:spcPct val="25000"/>
              </a:spcBef>
            </a:pPr>
            <a:r>
              <a:rPr lang="de-DE" sz="2000" dirty="0">
                <a:cs typeface="Arial"/>
              </a:rPr>
              <a:t>Preise</a:t>
            </a:r>
          </a:p>
        </p:txBody>
      </p:sp>
      <p:sp>
        <p:nvSpPr>
          <p:cNvPr id="14" name="Rectangle 5">
            <a:extLst>
              <a:ext uri="{FF2B5EF4-FFF2-40B4-BE49-F238E27FC236}">
                <a16:creationId xmlns:a16="http://schemas.microsoft.com/office/drawing/2014/main" id="{DF462CF9-5B28-C747-B2F7-7213C3343DDB}"/>
              </a:ext>
            </a:extLst>
          </p:cNvPr>
          <p:cNvSpPr>
            <a:spLocks noChangeArrowheads="1"/>
          </p:cNvSpPr>
          <p:nvPr/>
        </p:nvSpPr>
        <p:spPr bwMode="auto">
          <a:xfrm>
            <a:off x="624000" y="5083915"/>
            <a:ext cx="5327538" cy="434617"/>
          </a:xfrm>
          <a:prstGeom prst="rect">
            <a:avLst/>
          </a:prstGeom>
          <a:solidFill>
            <a:schemeClr val="bg1"/>
          </a:solidFill>
          <a:ln w="12700" algn="ctr">
            <a:noFill/>
            <a:miter lim="800000"/>
            <a:headEnd/>
            <a:tailEnd/>
          </a:ln>
          <a:effectLst/>
        </p:spPr>
        <p:txBody>
          <a:bodyPr wrap="square" lIns="108000" tIns="36000" rIns="36000" bIns="0" anchor="ctr">
            <a:noAutofit/>
          </a:bodyPr>
          <a:lstStyle/>
          <a:p>
            <a:pPr>
              <a:lnSpc>
                <a:spcPct val="90000"/>
              </a:lnSpc>
              <a:spcBef>
                <a:spcPct val="25000"/>
              </a:spcBef>
            </a:pPr>
            <a:r>
              <a:rPr lang="de-DE" sz="2000" dirty="0">
                <a:cs typeface="Arial"/>
              </a:rPr>
              <a:t>Kontakt</a:t>
            </a:r>
          </a:p>
        </p:txBody>
      </p:sp>
      <p:sp>
        <p:nvSpPr>
          <p:cNvPr id="15" name="Gleichschenkliges Dreieck 12">
            <a:hlinkClick r:id="rId3" action="ppaction://hlinksldjump"/>
            <a:extLst>
              <a:ext uri="{FF2B5EF4-FFF2-40B4-BE49-F238E27FC236}">
                <a16:creationId xmlns:a16="http://schemas.microsoft.com/office/drawing/2014/main" id="{D6AAED6C-90A5-1D40-B6BF-BAFF4FF2A203}"/>
              </a:ext>
            </a:extLst>
          </p:cNvPr>
          <p:cNvSpPr/>
          <p:nvPr/>
        </p:nvSpPr>
        <p:spPr bwMode="gray">
          <a:xfrm rot="5400000">
            <a:off x="5615315" y="1588937"/>
            <a:ext cx="270933" cy="233563"/>
          </a:xfrm>
          <a:prstGeom prst="triangle">
            <a:avLst/>
          </a:prstGeom>
          <a:solidFill>
            <a:schemeClr val="tx2"/>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a:cs typeface="Arial" charset="0"/>
            </a:endParaRPr>
          </a:p>
        </p:txBody>
      </p:sp>
      <p:sp>
        <p:nvSpPr>
          <p:cNvPr id="16" name="Gleichschenkliges Dreieck 13">
            <a:hlinkClick r:id="rId4" action="ppaction://hlinksldjump"/>
            <a:extLst>
              <a:ext uri="{FF2B5EF4-FFF2-40B4-BE49-F238E27FC236}">
                <a16:creationId xmlns:a16="http://schemas.microsoft.com/office/drawing/2014/main" id="{2F53FDE3-2137-7F4D-98B6-FE2277D3AF14}"/>
              </a:ext>
            </a:extLst>
          </p:cNvPr>
          <p:cNvSpPr/>
          <p:nvPr/>
        </p:nvSpPr>
        <p:spPr bwMode="gray">
          <a:xfrm rot="5400000">
            <a:off x="5615315" y="2185837"/>
            <a:ext cx="270933" cy="233563"/>
          </a:xfrm>
          <a:prstGeom prst="triangle">
            <a:avLst/>
          </a:prstGeom>
          <a:solidFill>
            <a:schemeClr val="tx2"/>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a:cs typeface="Arial" charset="0"/>
            </a:endParaRPr>
          </a:p>
        </p:txBody>
      </p:sp>
      <p:sp>
        <p:nvSpPr>
          <p:cNvPr id="17" name="Gleichschenkliges Dreieck 14">
            <a:hlinkClick r:id="rId5" action="ppaction://hlinksldjump"/>
            <a:extLst>
              <a:ext uri="{FF2B5EF4-FFF2-40B4-BE49-F238E27FC236}">
                <a16:creationId xmlns:a16="http://schemas.microsoft.com/office/drawing/2014/main" id="{759FB4FE-388A-3F49-A070-EB218BC255D6}"/>
              </a:ext>
            </a:extLst>
          </p:cNvPr>
          <p:cNvSpPr/>
          <p:nvPr/>
        </p:nvSpPr>
        <p:spPr bwMode="gray">
          <a:xfrm rot="5400000">
            <a:off x="5615315" y="2782737"/>
            <a:ext cx="270933" cy="233563"/>
          </a:xfrm>
          <a:prstGeom prst="triangle">
            <a:avLst/>
          </a:prstGeom>
          <a:solidFill>
            <a:schemeClr val="tx2"/>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a:cs typeface="Arial" charset="0"/>
            </a:endParaRPr>
          </a:p>
        </p:txBody>
      </p:sp>
      <p:sp>
        <p:nvSpPr>
          <p:cNvPr id="18" name="Gleichschenkliges Dreieck 15">
            <a:hlinkClick r:id="rId6" action="ppaction://hlinksldjump"/>
            <a:extLst>
              <a:ext uri="{FF2B5EF4-FFF2-40B4-BE49-F238E27FC236}">
                <a16:creationId xmlns:a16="http://schemas.microsoft.com/office/drawing/2014/main" id="{A0B2F8E8-04BB-E447-BAD0-F972B1F85DD9}"/>
              </a:ext>
            </a:extLst>
          </p:cNvPr>
          <p:cNvSpPr/>
          <p:nvPr/>
        </p:nvSpPr>
        <p:spPr bwMode="gray">
          <a:xfrm rot="5400000">
            <a:off x="5615315" y="3388104"/>
            <a:ext cx="270933" cy="233563"/>
          </a:xfrm>
          <a:prstGeom prst="triangle">
            <a:avLst/>
          </a:prstGeom>
          <a:solidFill>
            <a:schemeClr val="tx2"/>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a:cs typeface="Arial" charset="0"/>
            </a:endParaRPr>
          </a:p>
        </p:txBody>
      </p:sp>
      <p:sp>
        <p:nvSpPr>
          <p:cNvPr id="19" name="Gleichschenkliges Dreieck 16">
            <a:hlinkClick r:id="rId7" action="ppaction://hlinksldjump"/>
            <a:extLst>
              <a:ext uri="{FF2B5EF4-FFF2-40B4-BE49-F238E27FC236}">
                <a16:creationId xmlns:a16="http://schemas.microsoft.com/office/drawing/2014/main" id="{D5848851-661F-F74F-8C72-CD943EEB5F8E}"/>
              </a:ext>
            </a:extLst>
          </p:cNvPr>
          <p:cNvSpPr/>
          <p:nvPr/>
        </p:nvSpPr>
        <p:spPr bwMode="gray">
          <a:xfrm rot="5400000">
            <a:off x="5615315" y="3980771"/>
            <a:ext cx="270933" cy="233563"/>
          </a:xfrm>
          <a:prstGeom prst="triangle">
            <a:avLst/>
          </a:prstGeom>
          <a:solidFill>
            <a:schemeClr val="tx2"/>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a:cs typeface="Arial" charset="0"/>
            </a:endParaRPr>
          </a:p>
        </p:txBody>
      </p:sp>
      <p:sp>
        <p:nvSpPr>
          <p:cNvPr id="20" name="Gleichschenkliges Dreieck 17">
            <a:hlinkClick r:id="rId8" action="ppaction://hlinksldjump"/>
            <a:extLst>
              <a:ext uri="{FF2B5EF4-FFF2-40B4-BE49-F238E27FC236}">
                <a16:creationId xmlns:a16="http://schemas.microsoft.com/office/drawing/2014/main" id="{EB466B46-36AD-B746-8A5F-AF8D373AE8B9}"/>
              </a:ext>
            </a:extLst>
          </p:cNvPr>
          <p:cNvSpPr/>
          <p:nvPr/>
        </p:nvSpPr>
        <p:spPr bwMode="gray">
          <a:xfrm rot="5400000">
            <a:off x="5615315" y="4581904"/>
            <a:ext cx="270933" cy="233563"/>
          </a:xfrm>
          <a:prstGeom prst="triangle">
            <a:avLst/>
          </a:prstGeom>
          <a:solidFill>
            <a:schemeClr val="tx2"/>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a:cs typeface="Arial" charset="0"/>
            </a:endParaRPr>
          </a:p>
        </p:txBody>
      </p:sp>
      <p:sp>
        <p:nvSpPr>
          <p:cNvPr id="21" name="Gleichschenkliges Dreieck 18">
            <a:hlinkClick r:id="rId9" action="ppaction://hlinksldjump"/>
            <a:extLst>
              <a:ext uri="{FF2B5EF4-FFF2-40B4-BE49-F238E27FC236}">
                <a16:creationId xmlns:a16="http://schemas.microsoft.com/office/drawing/2014/main" id="{C1390715-F7ED-5847-BD94-634F13CDFB4B}"/>
              </a:ext>
            </a:extLst>
          </p:cNvPr>
          <p:cNvSpPr/>
          <p:nvPr/>
        </p:nvSpPr>
        <p:spPr bwMode="gray">
          <a:xfrm rot="5400000">
            <a:off x="5615315" y="5192202"/>
            <a:ext cx="270933" cy="233563"/>
          </a:xfrm>
          <a:prstGeom prst="triangle">
            <a:avLst/>
          </a:prstGeom>
          <a:solidFill>
            <a:schemeClr val="tx2"/>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a:cs typeface="Arial" charset="0"/>
            </a:endParaRPr>
          </a:p>
        </p:txBody>
      </p:sp>
      <p:sp>
        <p:nvSpPr>
          <p:cNvPr id="2" name="Titel 1">
            <a:extLst>
              <a:ext uri="{FF2B5EF4-FFF2-40B4-BE49-F238E27FC236}">
                <a16:creationId xmlns:a16="http://schemas.microsoft.com/office/drawing/2014/main" id="{0A29FD08-4E8F-C744-B347-B3B8F1DB436A}"/>
              </a:ext>
            </a:extLst>
          </p:cNvPr>
          <p:cNvSpPr>
            <a:spLocks noGrp="1"/>
          </p:cNvSpPr>
          <p:nvPr>
            <p:ph type="title"/>
          </p:nvPr>
        </p:nvSpPr>
        <p:spPr/>
        <p:txBody>
          <a:bodyPr/>
          <a:lstStyle/>
          <a:p>
            <a:r>
              <a:rPr lang="de-DE" dirty="0">
                <a:solidFill>
                  <a:schemeClr val="bg1"/>
                </a:solidFill>
              </a:rPr>
              <a:t>Inhaltsverzeichnis</a:t>
            </a:r>
          </a:p>
        </p:txBody>
      </p:sp>
      <p:sp>
        <p:nvSpPr>
          <p:cNvPr id="22" name="Textfeld 21">
            <a:extLst>
              <a:ext uri="{FF2B5EF4-FFF2-40B4-BE49-F238E27FC236}">
                <a16:creationId xmlns:a16="http://schemas.microsoft.com/office/drawing/2014/main" id="{F640AFCA-B3E7-0341-BD53-147FE2E3E237}"/>
              </a:ext>
            </a:extLst>
          </p:cNvPr>
          <p:cNvSpPr txBox="1"/>
          <p:nvPr/>
        </p:nvSpPr>
        <p:spPr>
          <a:xfrm>
            <a:off x="789140" y="6626268"/>
            <a:ext cx="0" cy="0"/>
          </a:xfrm>
          <a:prstGeom prst="rect">
            <a:avLst/>
          </a:prstGeom>
          <a:noFill/>
        </p:spPr>
        <p:txBody>
          <a:bodyPr wrap="none" lIns="0" tIns="0" rIns="0" bIns="0" rtlCol="0">
            <a:noAutofit/>
          </a:bodyPr>
          <a:lstStyle/>
          <a:p>
            <a:pPr marL="144000" indent="-144000" algn="l">
              <a:buClr>
                <a:schemeClr val="tx2"/>
              </a:buClr>
              <a:buSzPct val="100000"/>
              <a:buFont typeface="TeleNeo Office" panose="020B0504040202090203" pitchFamily="34" charset="0"/>
              <a:buChar char="•"/>
            </a:pPr>
            <a:endParaRPr lang="de-DE" dirty="0"/>
          </a:p>
        </p:txBody>
      </p:sp>
      <p:sp>
        <p:nvSpPr>
          <p:cNvPr id="23" name="Textfeld 22">
            <a:extLst>
              <a:ext uri="{FF2B5EF4-FFF2-40B4-BE49-F238E27FC236}">
                <a16:creationId xmlns:a16="http://schemas.microsoft.com/office/drawing/2014/main" id="{927A9B05-2BBB-7C45-A037-D3EB23270E68}"/>
              </a:ext>
            </a:extLst>
          </p:cNvPr>
          <p:cNvSpPr txBox="1"/>
          <p:nvPr/>
        </p:nvSpPr>
        <p:spPr>
          <a:xfrm>
            <a:off x="13530263" y="6886575"/>
            <a:ext cx="0" cy="0"/>
          </a:xfrm>
          <a:prstGeom prst="rect">
            <a:avLst/>
          </a:prstGeom>
          <a:noFill/>
        </p:spPr>
        <p:txBody>
          <a:bodyPr wrap="none" lIns="0" tIns="0" rIns="0" bIns="0" rtlCol="0">
            <a:noAutofit/>
          </a:bodyPr>
          <a:lstStyle/>
          <a:p>
            <a:pPr marL="144000" indent="-144000" algn="l">
              <a:buClr>
                <a:schemeClr val="tx2"/>
              </a:buClr>
              <a:buSzPct val="100000"/>
              <a:buFont typeface="TeleNeo Office" panose="020B0504040202090203" pitchFamily="34" charset="0"/>
              <a:buChar char="•"/>
            </a:pPr>
            <a:endParaRPr lang="de-DE" dirty="0"/>
          </a:p>
        </p:txBody>
      </p:sp>
      <p:sp>
        <p:nvSpPr>
          <p:cNvPr id="24" name="Textfeld 23">
            <a:extLst>
              <a:ext uri="{FF2B5EF4-FFF2-40B4-BE49-F238E27FC236}">
                <a16:creationId xmlns:a16="http://schemas.microsoft.com/office/drawing/2014/main" id="{4B493C54-E6FC-494A-B7B2-95318BC11F11}"/>
              </a:ext>
            </a:extLst>
          </p:cNvPr>
          <p:cNvSpPr txBox="1"/>
          <p:nvPr/>
        </p:nvSpPr>
        <p:spPr>
          <a:xfrm>
            <a:off x="14980444" y="-707231"/>
            <a:ext cx="0" cy="0"/>
          </a:xfrm>
          <a:prstGeom prst="rect">
            <a:avLst/>
          </a:prstGeom>
          <a:noFill/>
        </p:spPr>
        <p:txBody>
          <a:bodyPr wrap="none" lIns="0" tIns="0" rIns="0" bIns="0" rtlCol="0">
            <a:noAutofit/>
          </a:bodyPr>
          <a:lstStyle/>
          <a:p>
            <a:pPr marL="144000" indent="-144000" algn="l">
              <a:buClr>
                <a:schemeClr val="tx2"/>
              </a:buClr>
              <a:buSzPct val="100000"/>
              <a:buFont typeface="TeleNeo Office" panose="020B0504040202090203" pitchFamily="34" charset="0"/>
              <a:buChar char="•"/>
            </a:pPr>
            <a:endParaRPr lang="de-DE" dirty="0"/>
          </a:p>
        </p:txBody>
      </p:sp>
      <p:sp>
        <p:nvSpPr>
          <p:cNvPr id="3" name="Fußzeilenplatzhalter 2">
            <a:extLst>
              <a:ext uri="{FF2B5EF4-FFF2-40B4-BE49-F238E27FC236}">
                <a16:creationId xmlns:a16="http://schemas.microsoft.com/office/drawing/2014/main" id="{C92A2E3D-761D-B845-9127-B6CCF745C8FE}"/>
              </a:ext>
            </a:extLst>
          </p:cNvPr>
          <p:cNvSpPr>
            <a:spLocks noGrp="1"/>
          </p:cNvSpPr>
          <p:nvPr>
            <p:ph type="ftr" sz="quarter" idx="3"/>
          </p:nvPr>
        </p:nvSpPr>
        <p:spPr/>
        <p:txBody>
          <a:bodyPr/>
          <a:lstStyle/>
          <a:p>
            <a:r>
              <a:rPr lang="de-DE"/>
              <a:t>AlarmRuf | Das innovative Alarmsystem für Mobilfunk- und Festnetz</a:t>
            </a:r>
            <a:endParaRPr lang="de-DE" dirty="0"/>
          </a:p>
        </p:txBody>
      </p:sp>
      <p:sp>
        <p:nvSpPr>
          <p:cNvPr id="4" name="Foliennummernplatzhalter 3">
            <a:extLst>
              <a:ext uri="{FF2B5EF4-FFF2-40B4-BE49-F238E27FC236}">
                <a16:creationId xmlns:a16="http://schemas.microsoft.com/office/drawing/2014/main" id="{65B99C12-D804-A644-A52A-8DC303045603}"/>
              </a:ext>
            </a:extLst>
          </p:cNvPr>
          <p:cNvSpPr>
            <a:spLocks noGrp="1"/>
          </p:cNvSpPr>
          <p:nvPr>
            <p:ph type="sldNum" sz="quarter" idx="4"/>
          </p:nvPr>
        </p:nvSpPr>
        <p:spPr/>
        <p:txBody>
          <a:bodyPr/>
          <a:lstStyle/>
          <a:p>
            <a:fld id="{A1A5E10D-79A5-49BA-9648-53481340C65F}" type="slidenum">
              <a:rPr lang="de-DE" smtClean="0"/>
              <a:pPr/>
              <a:t>3</a:t>
            </a:fld>
            <a:endParaRPr lang="de-DE" dirty="0"/>
          </a:p>
        </p:txBody>
      </p:sp>
      <p:pic>
        <p:nvPicPr>
          <p:cNvPr id="25" name="Grafik 24">
            <a:extLst>
              <a:ext uri="{FF2B5EF4-FFF2-40B4-BE49-F238E27FC236}">
                <a16:creationId xmlns:a16="http://schemas.microsoft.com/office/drawing/2014/main" id="{02C3E684-F514-4564-8599-15B8E5E053CB}"/>
              </a:ext>
            </a:extLst>
          </p:cNvPr>
          <p:cNvPicPr>
            <a:picLocks noChangeAspect="1"/>
          </p:cNvPicPr>
          <p:nvPr/>
        </p:nvPicPr>
        <p:blipFill rotWithShape="1">
          <a:blip r:embed="rId10"/>
          <a:srcRect l="36268" t="9959" r="30050" b="12238"/>
          <a:stretch/>
        </p:blipFill>
        <p:spPr>
          <a:xfrm>
            <a:off x="10917555" y="291282"/>
            <a:ext cx="962445" cy="1667435"/>
          </a:xfrm>
          <a:prstGeom prst="rect">
            <a:avLst/>
          </a:prstGeom>
        </p:spPr>
      </p:pic>
    </p:spTree>
    <p:extLst>
      <p:ext uri="{BB962C8B-B14F-4D97-AF65-F5344CB8AC3E}">
        <p14:creationId xmlns:p14="http://schemas.microsoft.com/office/powerpoint/2010/main" val="2930439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descr="Ein Bild, das Person, Gebäude, Frau, haltend enthält.&#10;&#10;Automatisch generierte Beschreibung">
            <a:extLst>
              <a:ext uri="{FF2B5EF4-FFF2-40B4-BE49-F238E27FC236}">
                <a16:creationId xmlns:a16="http://schemas.microsoft.com/office/drawing/2014/main" id="{BDAF70E1-0144-CB48-B8AA-CDB9C6F4024D}"/>
              </a:ext>
            </a:extLst>
          </p:cNvPr>
          <p:cNvPicPr>
            <a:picLocks noChangeAspect="1"/>
          </p:cNvPicPr>
          <p:nvPr/>
        </p:nvPicPr>
        <p:blipFill rotWithShape="1">
          <a:blip r:embed="rId2"/>
          <a:srcRect l="1155" r="24140"/>
          <a:stretch/>
        </p:blipFill>
        <p:spPr>
          <a:xfrm flipH="1">
            <a:off x="6240464" y="1484314"/>
            <a:ext cx="5327536" cy="4752974"/>
          </a:xfrm>
          <a:prstGeom prst="rect">
            <a:avLst/>
          </a:prstGeom>
        </p:spPr>
      </p:pic>
      <p:sp>
        <p:nvSpPr>
          <p:cNvPr id="2" name="Titel 1">
            <a:extLst>
              <a:ext uri="{FF2B5EF4-FFF2-40B4-BE49-F238E27FC236}">
                <a16:creationId xmlns:a16="http://schemas.microsoft.com/office/drawing/2014/main" id="{3A3EC965-627D-E040-B4DA-7DB68A136F42}"/>
              </a:ext>
            </a:extLst>
          </p:cNvPr>
          <p:cNvSpPr>
            <a:spLocks noGrp="1"/>
          </p:cNvSpPr>
          <p:nvPr>
            <p:ph type="title"/>
          </p:nvPr>
        </p:nvSpPr>
        <p:spPr/>
        <p:txBody>
          <a:bodyPr/>
          <a:lstStyle/>
          <a:p>
            <a:r>
              <a:rPr lang="de-DE" sz="2400" dirty="0"/>
              <a:t>Der </a:t>
            </a:r>
            <a:r>
              <a:rPr lang="de-DE" sz="2400" dirty="0" err="1"/>
              <a:t>AlarmRuf</a:t>
            </a:r>
            <a:br>
              <a:rPr lang="de-DE" sz="2400" dirty="0"/>
            </a:br>
            <a:r>
              <a:rPr lang="de-DE" sz="2400" dirty="0">
                <a:latin typeface="+mn-lt"/>
              </a:rPr>
              <a:t>Kurz und knapp</a:t>
            </a:r>
          </a:p>
        </p:txBody>
      </p:sp>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4</a:t>
            </a:fld>
            <a:endParaRPr lang="de-DE" dirty="0"/>
          </a:p>
        </p:txBody>
      </p:sp>
      <p:sp>
        <p:nvSpPr>
          <p:cNvPr id="13" name="Textfeld 12">
            <a:extLst>
              <a:ext uri="{FF2B5EF4-FFF2-40B4-BE49-F238E27FC236}">
                <a16:creationId xmlns:a16="http://schemas.microsoft.com/office/drawing/2014/main" id="{97940715-7B02-C245-B70B-CC891ED0AC52}"/>
              </a:ext>
            </a:extLst>
          </p:cNvPr>
          <p:cNvSpPr txBox="1"/>
          <p:nvPr/>
        </p:nvSpPr>
        <p:spPr>
          <a:xfrm>
            <a:off x="-1182624" y="3304032"/>
            <a:ext cx="0" cy="0"/>
          </a:xfrm>
          <a:prstGeom prst="rect">
            <a:avLst/>
          </a:prstGeom>
          <a:noFill/>
        </p:spPr>
        <p:txBody>
          <a:bodyPr wrap="none" lIns="0" tIns="0" rIns="0" bIns="0" rtlCol="0">
            <a:noAutofit/>
          </a:bodyPr>
          <a:lstStyle/>
          <a:p>
            <a:pPr marL="144000" indent="-144000" algn="l">
              <a:buClr>
                <a:schemeClr val="tx2"/>
              </a:buClr>
              <a:buSzPct val="100000"/>
              <a:buFont typeface="TeleNeo Office" panose="020B0504040202090203" pitchFamily="34" charset="0"/>
              <a:buChar char="•"/>
            </a:pPr>
            <a:endParaRPr lang="de-DE" dirty="0"/>
          </a:p>
        </p:txBody>
      </p:sp>
      <p:sp>
        <p:nvSpPr>
          <p:cNvPr id="10" name="Inhaltsplatzhalter 4">
            <a:extLst>
              <a:ext uri="{FF2B5EF4-FFF2-40B4-BE49-F238E27FC236}">
                <a16:creationId xmlns:a16="http://schemas.microsoft.com/office/drawing/2014/main" id="{F3DB1195-21E2-9848-B93E-E21DCBB2163F}"/>
              </a:ext>
            </a:extLst>
          </p:cNvPr>
          <p:cNvSpPr txBox="1">
            <a:spLocks/>
          </p:cNvSpPr>
          <p:nvPr/>
        </p:nvSpPr>
        <p:spPr bwMode="black">
          <a:xfrm>
            <a:off x="624000" y="1484313"/>
            <a:ext cx="5327538" cy="4752000"/>
          </a:xfrm>
          <a:prstGeom prst="rect">
            <a:avLst/>
          </a:prstGeom>
        </p:spPr>
        <p:txBody>
          <a:bodyPr lIns="0" tIns="0" rIns="0" bIns="0"/>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r>
              <a:rPr lang="de-DE" sz="1600" dirty="0"/>
              <a:t>Die zeitgemäße Alarmierungs-Lösung der Telekom</a:t>
            </a:r>
          </a:p>
          <a:p>
            <a:pPr lvl="2"/>
            <a:r>
              <a:rPr lang="de-DE" sz="1600" dirty="0"/>
              <a:t>Optimierte Sprachalarmierung für Einsatzkräfte über </a:t>
            </a:r>
            <a:r>
              <a:rPr lang="de-DE" sz="1600" dirty="0">
                <a:latin typeface="+mj-lt"/>
              </a:rPr>
              <a:t>Mobilfunk- und Festnetze:</a:t>
            </a:r>
            <a:r>
              <a:rPr lang="de-DE" sz="1600" dirty="0"/>
              <a:t> Mobilfunknetz der Telekom, Vodafone, </a:t>
            </a:r>
            <a:r>
              <a:rPr lang="de-DE" sz="1600" dirty="0" err="1"/>
              <a:t>Telefonica</a:t>
            </a:r>
            <a:r>
              <a:rPr lang="de-DE" sz="1600" dirty="0"/>
              <a:t> sowie internationale Mobilfunk- und Festnetzrufnummern</a:t>
            </a:r>
          </a:p>
          <a:p>
            <a:pPr lvl="2"/>
            <a:r>
              <a:rPr lang="de-DE" sz="1600" dirty="0">
                <a:latin typeface="+mj-lt"/>
              </a:rPr>
              <a:t>Kurze Reaktionszeit </a:t>
            </a:r>
            <a:r>
              <a:rPr lang="de-DE" sz="1600" dirty="0"/>
              <a:t>durch bis zu </a:t>
            </a:r>
            <a:r>
              <a:rPr lang="de-DE" sz="1600" dirty="0">
                <a:latin typeface="+mj-lt"/>
              </a:rPr>
              <a:t>100 parallele Anrufe </a:t>
            </a:r>
            <a:r>
              <a:rPr lang="de-DE" sz="1600" dirty="0"/>
              <a:t>in Mobilfunk- und Festnetze</a:t>
            </a:r>
          </a:p>
          <a:p>
            <a:pPr lvl="2"/>
            <a:r>
              <a:rPr lang="de-DE" sz="1600" dirty="0"/>
              <a:t>Auf Wunsch: Versendung von Alarm-Info-SMS</a:t>
            </a:r>
          </a:p>
          <a:p>
            <a:pPr lvl="2"/>
            <a:r>
              <a:rPr lang="de-DE" sz="1600" dirty="0">
                <a:latin typeface="+mj-lt"/>
              </a:rPr>
              <a:t>Rückantwort der Einsatzkräfte </a:t>
            </a:r>
            <a:r>
              <a:rPr lang="de-DE" sz="1600" dirty="0"/>
              <a:t>per Tastendruck </a:t>
            </a:r>
            <a:br>
              <a:rPr lang="de-DE" sz="1600" dirty="0"/>
            </a:br>
            <a:r>
              <a:rPr lang="de-DE" sz="1600" dirty="0"/>
              <a:t>(Komme, Komme nicht, Komme x Minuten später)</a:t>
            </a:r>
          </a:p>
          <a:p>
            <a:pPr lvl="2"/>
            <a:r>
              <a:rPr lang="de-DE" sz="1600" dirty="0" err="1">
                <a:latin typeface="+mj-lt"/>
              </a:rPr>
              <a:t>AlarmRuf</a:t>
            </a:r>
            <a:r>
              <a:rPr lang="de-DE" sz="1600" dirty="0">
                <a:latin typeface="+mj-lt"/>
              </a:rPr>
              <a:t> sammelt die Rückinformationen </a:t>
            </a:r>
            <a:r>
              <a:rPr lang="de-DE" sz="1600" dirty="0"/>
              <a:t>und schickt das Ergebnis an Einsatzzentralen und Teamleiter</a:t>
            </a:r>
          </a:p>
          <a:p>
            <a:pPr lvl="2"/>
            <a:r>
              <a:rPr lang="de-DE" sz="1600" dirty="0">
                <a:latin typeface="+mj-lt"/>
              </a:rPr>
              <a:t>Automatisierte Erfolgs- und Statusauswertung </a:t>
            </a:r>
            <a:r>
              <a:rPr lang="de-DE" sz="1600" dirty="0"/>
              <a:t>per E-Mail, Admin-Portal, Ergebnis-SMS, Fax</a:t>
            </a:r>
          </a:p>
          <a:p>
            <a:pPr lvl="2"/>
            <a:r>
              <a:rPr lang="de-DE" sz="1600" dirty="0">
                <a:latin typeface="+mj-lt"/>
              </a:rPr>
              <a:t>Freie Definition der Rufgruppen </a:t>
            </a:r>
            <a:r>
              <a:rPr lang="de-DE" sz="1600" dirty="0"/>
              <a:t>dank </a:t>
            </a:r>
            <a:r>
              <a:rPr lang="de-DE" sz="1600" dirty="0">
                <a:latin typeface="+mj-lt"/>
              </a:rPr>
              <a:t>Kundenselbst-administration</a:t>
            </a:r>
            <a:r>
              <a:rPr lang="de-DE" sz="1600" dirty="0"/>
              <a:t> via Internet-Portal</a:t>
            </a:r>
          </a:p>
        </p:txBody>
      </p:sp>
      <p:sp>
        <p:nvSpPr>
          <p:cNvPr id="28" name="Fußzeilenplatzhalter 3">
            <a:extLst>
              <a:ext uri="{FF2B5EF4-FFF2-40B4-BE49-F238E27FC236}">
                <a16:creationId xmlns:a16="http://schemas.microsoft.com/office/drawing/2014/main" id="{D5FB10E7-9306-A341-B1BB-0A5091543083}"/>
              </a:ext>
            </a:extLst>
          </p:cNvPr>
          <p:cNvSpPr>
            <a:spLocks noGrp="1"/>
          </p:cNvSpPr>
          <p:nvPr>
            <p:ph type="ftr" sz="quarter" idx="3"/>
          </p:nvPr>
        </p:nvSpPr>
        <p:spPr>
          <a:xfrm>
            <a:off x="2352000" y="6385644"/>
            <a:ext cx="7488000" cy="324000"/>
          </a:xfrm>
        </p:spPr>
        <p:txBody>
          <a:bodyPr/>
          <a:lstStyle/>
          <a:p>
            <a:r>
              <a:rPr lang="de-DE"/>
              <a:t>AlarmRuf | Das innovative Alarmsystem für Mobilfunk- und Festnetz</a:t>
            </a:r>
            <a:endParaRPr lang="de-DE" dirty="0"/>
          </a:p>
        </p:txBody>
      </p:sp>
    </p:spTree>
    <p:extLst>
      <p:ext uri="{BB962C8B-B14F-4D97-AF65-F5344CB8AC3E}">
        <p14:creationId xmlns:p14="http://schemas.microsoft.com/office/powerpoint/2010/main" val="1862928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3EC965-627D-E040-B4DA-7DB68A136F42}"/>
              </a:ext>
            </a:extLst>
          </p:cNvPr>
          <p:cNvSpPr>
            <a:spLocks noGrp="1"/>
          </p:cNvSpPr>
          <p:nvPr>
            <p:ph type="title"/>
          </p:nvPr>
        </p:nvSpPr>
        <p:spPr/>
        <p:txBody>
          <a:bodyPr/>
          <a:lstStyle/>
          <a:p>
            <a:r>
              <a:rPr lang="de-DE" sz="2400" dirty="0"/>
              <a:t>Der </a:t>
            </a:r>
            <a:r>
              <a:rPr lang="de-DE" sz="2400" dirty="0" err="1"/>
              <a:t>AlarmRuf</a:t>
            </a:r>
            <a:br>
              <a:rPr lang="de-DE" sz="2400" dirty="0"/>
            </a:br>
            <a:r>
              <a:rPr lang="de-DE" sz="2400" dirty="0">
                <a:latin typeface="+mn-lt"/>
              </a:rPr>
              <a:t>Kurz und knapp</a:t>
            </a:r>
          </a:p>
        </p:txBody>
      </p:sp>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5</a:t>
            </a:fld>
            <a:endParaRPr lang="de-DE" dirty="0"/>
          </a:p>
        </p:txBody>
      </p:sp>
      <p:sp>
        <p:nvSpPr>
          <p:cNvPr id="13" name="Textfeld 12">
            <a:extLst>
              <a:ext uri="{FF2B5EF4-FFF2-40B4-BE49-F238E27FC236}">
                <a16:creationId xmlns:a16="http://schemas.microsoft.com/office/drawing/2014/main" id="{97940715-7B02-C245-B70B-CC891ED0AC52}"/>
              </a:ext>
            </a:extLst>
          </p:cNvPr>
          <p:cNvSpPr txBox="1"/>
          <p:nvPr/>
        </p:nvSpPr>
        <p:spPr>
          <a:xfrm>
            <a:off x="-1182624" y="3304032"/>
            <a:ext cx="0" cy="0"/>
          </a:xfrm>
          <a:prstGeom prst="rect">
            <a:avLst/>
          </a:prstGeom>
          <a:noFill/>
        </p:spPr>
        <p:txBody>
          <a:bodyPr wrap="none" lIns="0" tIns="0" rIns="0" bIns="0" rtlCol="0">
            <a:noAutofit/>
          </a:bodyPr>
          <a:lstStyle/>
          <a:p>
            <a:pPr marL="144000" indent="-144000" algn="l">
              <a:buClr>
                <a:schemeClr val="tx2"/>
              </a:buClr>
              <a:buSzPct val="100000"/>
              <a:buFont typeface="TeleNeo Office" panose="020B0504040202090203" pitchFamily="34" charset="0"/>
              <a:buChar char="•"/>
            </a:pPr>
            <a:endParaRPr lang="de-DE" dirty="0"/>
          </a:p>
        </p:txBody>
      </p:sp>
      <p:sp>
        <p:nvSpPr>
          <p:cNvPr id="28" name="Fußzeilenplatzhalter 3">
            <a:extLst>
              <a:ext uri="{FF2B5EF4-FFF2-40B4-BE49-F238E27FC236}">
                <a16:creationId xmlns:a16="http://schemas.microsoft.com/office/drawing/2014/main" id="{D5FB10E7-9306-A341-B1BB-0A5091543083}"/>
              </a:ext>
            </a:extLst>
          </p:cNvPr>
          <p:cNvSpPr>
            <a:spLocks noGrp="1"/>
          </p:cNvSpPr>
          <p:nvPr>
            <p:ph type="ftr" sz="quarter" idx="3"/>
          </p:nvPr>
        </p:nvSpPr>
        <p:spPr>
          <a:xfrm>
            <a:off x="2352000" y="6385644"/>
            <a:ext cx="7488000" cy="324000"/>
          </a:xfrm>
        </p:spPr>
        <p:txBody>
          <a:bodyPr/>
          <a:lstStyle/>
          <a:p>
            <a:r>
              <a:rPr lang="de-DE"/>
              <a:t>AlarmRuf | Das innovative Alarmsystem für Mobilfunk- und Festnetz</a:t>
            </a:r>
            <a:endParaRPr lang="de-DE" dirty="0"/>
          </a:p>
        </p:txBody>
      </p:sp>
      <p:sp>
        <p:nvSpPr>
          <p:cNvPr id="9" name="Rechteck 8">
            <a:extLst>
              <a:ext uri="{FF2B5EF4-FFF2-40B4-BE49-F238E27FC236}">
                <a16:creationId xmlns:a16="http://schemas.microsoft.com/office/drawing/2014/main" id="{89F00F13-694E-314E-9965-0729B1FD0EF1}"/>
              </a:ext>
            </a:extLst>
          </p:cNvPr>
          <p:cNvSpPr/>
          <p:nvPr/>
        </p:nvSpPr>
        <p:spPr bwMode="gray">
          <a:xfrm>
            <a:off x="10965531" y="1886937"/>
            <a:ext cx="601870" cy="3708399"/>
          </a:xfrm>
          <a:prstGeom prst="rect">
            <a:avLst/>
          </a:prstGeom>
          <a:solidFill>
            <a:srgbClr val="CBE8F4"/>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err="1">
              <a:cs typeface="Arial" charset="0"/>
            </a:endParaRPr>
          </a:p>
        </p:txBody>
      </p:sp>
      <p:sp>
        <p:nvSpPr>
          <p:cNvPr id="12" name="Richtungspfeil 11">
            <a:extLst>
              <a:ext uri="{FF2B5EF4-FFF2-40B4-BE49-F238E27FC236}">
                <a16:creationId xmlns:a16="http://schemas.microsoft.com/office/drawing/2014/main" id="{5CABA8A6-5A5B-7947-AA5F-5424DEF1B32D}"/>
              </a:ext>
            </a:extLst>
          </p:cNvPr>
          <p:cNvSpPr/>
          <p:nvPr/>
        </p:nvSpPr>
        <p:spPr bwMode="gray">
          <a:xfrm>
            <a:off x="624599" y="1886939"/>
            <a:ext cx="1433583" cy="3708400"/>
          </a:xfrm>
          <a:prstGeom prst="homePlate">
            <a:avLst>
              <a:gd name="adj" fmla="val 28791"/>
            </a:avLst>
          </a:prstGeom>
          <a:solidFill>
            <a:schemeClr val="bg1">
              <a:lumMod val="75000"/>
            </a:schemeClr>
          </a:solidFill>
          <a:ln w="19050" algn="ctr">
            <a:noFill/>
            <a:miter lim="800000"/>
            <a:headEnd/>
            <a:tailEnd/>
          </a:ln>
          <a:effectLst/>
        </p:spPr>
        <p:txBody>
          <a:bodyPr lIns="180000" tIns="72000" rIns="72000" bIns="72000" rtlCol="0" anchor="ctr"/>
          <a:lstStyle/>
          <a:p>
            <a:pPr indent="3175" algn="ctr" defTabSz="457293" fontAlgn="base">
              <a:lnSpc>
                <a:spcPct val="104000"/>
              </a:lnSpc>
              <a:spcBef>
                <a:spcPct val="25000"/>
              </a:spcBef>
              <a:spcAft>
                <a:spcPct val="0"/>
              </a:spcAft>
              <a:buClr>
                <a:srgbClr val="E20074"/>
              </a:buClr>
              <a:buSzPct val="75000"/>
            </a:pPr>
            <a:r>
              <a:rPr lang="de-DE" sz="3000" dirty="0">
                <a:solidFill>
                  <a:schemeClr val="tx2"/>
                </a:solidFill>
                <a:latin typeface="+mj-lt"/>
                <a:cs typeface="TeleGrotesk Headline Ultra"/>
              </a:rPr>
              <a:t>112</a:t>
            </a:r>
            <a:br>
              <a:rPr lang="de-DE" sz="3000" dirty="0">
                <a:solidFill>
                  <a:schemeClr val="tx2"/>
                </a:solidFill>
                <a:latin typeface="+mj-lt"/>
                <a:cs typeface="TeleGrotesk Headline Ultra"/>
              </a:rPr>
            </a:br>
            <a:r>
              <a:rPr lang="de-DE" sz="2000" dirty="0">
                <a:solidFill>
                  <a:schemeClr val="tx2"/>
                </a:solidFill>
                <a:latin typeface="+mj-lt"/>
                <a:cs typeface="TeleGrotesk Headline Ultra"/>
              </a:rPr>
              <a:t>Notruf</a:t>
            </a:r>
          </a:p>
        </p:txBody>
      </p:sp>
      <p:sp>
        <p:nvSpPr>
          <p:cNvPr id="14" name="Eingebuchteter Richtungspfeil 13">
            <a:extLst>
              <a:ext uri="{FF2B5EF4-FFF2-40B4-BE49-F238E27FC236}">
                <a16:creationId xmlns:a16="http://schemas.microsoft.com/office/drawing/2014/main" id="{5B57ACC5-0946-6742-9503-F2F66B1AB72B}"/>
              </a:ext>
            </a:extLst>
          </p:cNvPr>
          <p:cNvSpPr/>
          <p:nvPr/>
        </p:nvSpPr>
        <p:spPr bwMode="gray">
          <a:xfrm>
            <a:off x="1720395" y="1886939"/>
            <a:ext cx="1889645" cy="3708400"/>
          </a:xfrm>
          <a:prstGeom prst="chevron">
            <a:avLst>
              <a:gd name="adj" fmla="val 22486"/>
            </a:avLst>
          </a:prstGeom>
          <a:solidFill>
            <a:schemeClr val="bg1">
              <a:lumMod val="75000"/>
            </a:schemeClr>
          </a:solidFill>
          <a:ln w="19050" algn="ctr">
            <a:noFill/>
            <a:miter lim="800000"/>
            <a:headEnd/>
            <a:tailEnd/>
          </a:ln>
          <a:effectLst/>
        </p:spPr>
        <p:txBody>
          <a:bodyPr wrap="none" lIns="288000" tIns="72000" rIns="0" bIns="72000" rtlCol="0" anchor="ctr"/>
          <a:lstStyle/>
          <a:p>
            <a:pPr indent="3175" algn="ctr" defTabSz="457293" fontAlgn="base">
              <a:lnSpc>
                <a:spcPct val="104000"/>
              </a:lnSpc>
              <a:spcBef>
                <a:spcPct val="25000"/>
              </a:spcBef>
              <a:spcAft>
                <a:spcPct val="0"/>
              </a:spcAft>
              <a:buClr>
                <a:srgbClr val="E20074"/>
              </a:buClr>
              <a:buSzPct val="75000"/>
            </a:pPr>
            <a:r>
              <a:rPr lang="de-DE" sz="1400" dirty="0" err="1">
                <a:cs typeface="Arial" charset="0"/>
              </a:rPr>
              <a:t>Leitzentrale </a:t>
            </a:r>
            <a:br>
              <a:rPr lang="de-DE" sz="1400" dirty="0" err="1">
                <a:cs typeface="Arial" charset="0"/>
              </a:rPr>
            </a:br>
            <a:r>
              <a:rPr lang="de-DE" sz="1400" dirty="0" err="1">
                <a:cs typeface="Arial" charset="0"/>
              </a:rPr>
              <a:t>oder</a:t>
            </a:r>
            <a:br>
              <a:rPr lang="de-DE" sz="1400" dirty="0" err="1">
                <a:cs typeface="Arial" charset="0"/>
              </a:rPr>
            </a:br>
            <a:r>
              <a:rPr lang="de-DE" sz="1400" dirty="0" err="1">
                <a:cs typeface="Arial" charset="0"/>
              </a:rPr>
              <a:t>Gruppenführer</a:t>
            </a:r>
            <a:br>
              <a:rPr lang="de-DE" sz="1400" dirty="0" err="1">
                <a:latin typeface="+mj-lt"/>
                <a:cs typeface="Arial" charset="0"/>
              </a:rPr>
            </a:br>
            <a:r>
              <a:rPr lang="de-DE" sz="1400" dirty="0" err="1">
                <a:latin typeface="+mj-lt"/>
                <a:cs typeface="Tele-GroteskFet"/>
              </a:rPr>
              <a:t>lösen den</a:t>
            </a:r>
            <a:br>
              <a:rPr lang="de-DE" sz="1400" dirty="0" err="1">
                <a:latin typeface="+mj-lt"/>
                <a:cs typeface="Tele-GroteskFet"/>
              </a:rPr>
            </a:br>
            <a:r>
              <a:rPr lang="de-DE" sz="1400" dirty="0" err="1">
                <a:latin typeface="+mj-lt"/>
                <a:cs typeface="Tele-GroteskFet"/>
              </a:rPr>
              <a:t>Alarm aus</a:t>
            </a:r>
          </a:p>
        </p:txBody>
      </p:sp>
      <p:sp>
        <p:nvSpPr>
          <p:cNvPr id="15" name="Parallelogramm 14">
            <a:extLst>
              <a:ext uri="{FF2B5EF4-FFF2-40B4-BE49-F238E27FC236}">
                <a16:creationId xmlns:a16="http://schemas.microsoft.com/office/drawing/2014/main" id="{42C05018-3C5E-A246-8E3F-0FCB58138A81}"/>
              </a:ext>
            </a:extLst>
          </p:cNvPr>
          <p:cNvSpPr/>
          <p:nvPr/>
        </p:nvSpPr>
        <p:spPr bwMode="gray">
          <a:xfrm flipH="1">
            <a:off x="3266043" y="1886939"/>
            <a:ext cx="2795591" cy="1802705"/>
          </a:xfrm>
          <a:prstGeom prst="parallelogram">
            <a:avLst>
              <a:gd name="adj" fmla="val 22653"/>
            </a:avLst>
          </a:prstGeom>
          <a:solidFill>
            <a:srgbClr val="CBE8F4"/>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r>
              <a:rPr lang="de-DE" sz="1400" dirty="0">
                <a:latin typeface="+mj-lt"/>
                <a:cs typeface="TeleGrotesk Headline Ultra"/>
              </a:rPr>
              <a:t>Alarmierung</a:t>
            </a:r>
            <a:r>
              <a:rPr lang="de-DE" sz="1400" dirty="0">
                <a:cs typeface="TeleGrotesk Headline Ultra"/>
              </a:rPr>
              <a:t> </a:t>
            </a:r>
            <a:br>
              <a:rPr lang="de-DE" sz="1400" dirty="0">
                <a:cs typeface="TeleGrotesk Headline Ultra"/>
              </a:rPr>
            </a:br>
            <a:r>
              <a:rPr lang="de-DE" sz="1400" dirty="0">
                <a:cs typeface="Arial" charset="0"/>
              </a:rPr>
              <a:t>Telefon, Internet, Fax, SMS</a:t>
            </a:r>
          </a:p>
          <a:p>
            <a:pPr indent="3175" algn="ctr" defTabSz="457293" fontAlgn="base">
              <a:lnSpc>
                <a:spcPct val="104000"/>
              </a:lnSpc>
              <a:spcBef>
                <a:spcPct val="25000"/>
              </a:spcBef>
              <a:spcAft>
                <a:spcPct val="0"/>
              </a:spcAft>
              <a:buClr>
                <a:srgbClr val="E20074"/>
              </a:buClr>
              <a:buSzPct val="75000"/>
            </a:pPr>
            <a:endParaRPr lang="de-DE" sz="1400" dirty="0" err="1">
              <a:solidFill>
                <a:schemeClr val="tx2"/>
              </a:solidFill>
              <a:cs typeface="Arial" charset="0"/>
            </a:endParaRPr>
          </a:p>
          <a:p>
            <a:pPr indent="3175" algn="ctr" defTabSz="457293" fontAlgn="base">
              <a:lnSpc>
                <a:spcPct val="104000"/>
              </a:lnSpc>
              <a:spcBef>
                <a:spcPct val="25000"/>
              </a:spcBef>
              <a:spcAft>
                <a:spcPct val="0"/>
              </a:spcAft>
              <a:buClr>
                <a:srgbClr val="E20074"/>
              </a:buClr>
              <a:buSzPct val="75000"/>
            </a:pPr>
            <a:r>
              <a:rPr lang="de-DE" sz="1400" dirty="0" err="1">
                <a:solidFill>
                  <a:schemeClr val="tx2"/>
                </a:solidFill>
                <a:latin typeface="+mj-lt"/>
                <a:cs typeface="TeleGrotesk Headline Ultra"/>
              </a:rPr>
              <a:t>Statusreport </a:t>
            </a:r>
            <a:br>
              <a:rPr lang="de-DE" sz="1400" dirty="0" err="1">
                <a:solidFill>
                  <a:schemeClr val="tx2"/>
                </a:solidFill>
                <a:cs typeface="TeleGrotesk Headline Ultra"/>
              </a:rPr>
            </a:br>
            <a:r>
              <a:rPr lang="de-DE" sz="1400" dirty="0" err="1">
                <a:cs typeface="Arial" charset="0"/>
              </a:rPr>
              <a:t>per E-Mail oder Fax</a:t>
            </a:r>
          </a:p>
        </p:txBody>
      </p:sp>
      <p:sp>
        <p:nvSpPr>
          <p:cNvPr id="16" name="Parallelogramm 15">
            <a:extLst>
              <a:ext uri="{FF2B5EF4-FFF2-40B4-BE49-F238E27FC236}">
                <a16:creationId xmlns:a16="http://schemas.microsoft.com/office/drawing/2014/main" id="{ED1F79D0-7861-BC44-BD9E-EDF657AC12F8}"/>
              </a:ext>
            </a:extLst>
          </p:cNvPr>
          <p:cNvSpPr/>
          <p:nvPr/>
        </p:nvSpPr>
        <p:spPr bwMode="gray">
          <a:xfrm flipH="1" flipV="1">
            <a:off x="3266045" y="3775699"/>
            <a:ext cx="2795591" cy="1819641"/>
          </a:xfrm>
          <a:prstGeom prst="parallelogram">
            <a:avLst>
              <a:gd name="adj" fmla="val 23448"/>
            </a:avLst>
          </a:prstGeom>
          <a:solidFill>
            <a:srgbClr val="CBE8F4"/>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err="1">
              <a:cs typeface="Arial" charset="0"/>
            </a:endParaRPr>
          </a:p>
        </p:txBody>
      </p:sp>
      <p:sp>
        <p:nvSpPr>
          <p:cNvPr id="17" name="Rechteck 16">
            <a:extLst>
              <a:ext uri="{FF2B5EF4-FFF2-40B4-BE49-F238E27FC236}">
                <a16:creationId xmlns:a16="http://schemas.microsoft.com/office/drawing/2014/main" id="{499D0434-147D-7146-91B7-6D6EFBEE7B23}"/>
              </a:ext>
            </a:extLst>
          </p:cNvPr>
          <p:cNvSpPr/>
          <p:nvPr/>
        </p:nvSpPr>
        <p:spPr>
          <a:xfrm>
            <a:off x="3610040" y="4078602"/>
            <a:ext cx="2049959" cy="1318924"/>
          </a:xfrm>
          <a:prstGeom prst="rect">
            <a:avLst/>
          </a:prstGeom>
        </p:spPr>
        <p:txBody>
          <a:bodyPr wrap="square">
            <a:spAutoFit/>
          </a:bodyPr>
          <a:lstStyle/>
          <a:p>
            <a:pPr lvl="0" indent="3175" algn="ctr" defTabSz="457293" fontAlgn="base">
              <a:lnSpc>
                <a:spcPct val="104000"/>
              </a:lnSpc>
              <a:spcBef>
                <a:spcPct val="25000"/>
              </a:spcBef>
              <a:spcAft>
                <a:spcPct val="0"/>
              </a:spcAft>
              <a:buClr>
                <a:srgbClr val="E20074"/>
              </a:buClr>
              <a:buSzPct val="75000"/>
            </a:pPr>
            <a:r>
              <a:rPr lang="de-DE" sz="1400" dirty="0">
                <a:latin typeface="+mj-lt"/>
                <a:cs typeface="TeleGrotesk Headline Ultra"/>
              </a:rPr>
              <a:t>Alarmierung</a:t>
            </a:r>
            <a:r>
              <a:rPr lang="de-DE" sz="1400" dirty="0">
                <a:cs typeface="TeleGrotesk Headline Ultra"/>
              </a:rPr>
              <a:t> </a:t>
            </a:r>
            <a:br>
              <a:rPr lang="de-DE" sz="1400" dirty="0">
                <a:cs typeface="Arial" charset="0"/>
              </a:rPr>
            </a:br>
            <a:r>
              <a:rPr lang="de-DE" sz="1400" dirty="0">
                <a:cs typeface="Arial" charset="0"/>
              </a:rPr>
              <a:t>via Mobilfunk (Voice, SMS)</a:t>
            </a:r>
          </a:p>
          <a:p>
            <a:pPr lvl="0" indent="3175" algn="ctr" defTabSz="457293" fontAlgn="base">
              <a:lnSpc>
                <a:spcPct val="104000"/>
              </a:lnSpc>
              <a:spcBef>
                <a:spcPct val="25000"/>
              </a:spcBef>
              <a:spcAft>
                <a:spcPct val="0"/>
              </a:spcAft>
              <a:buClr>
                <a:srgbClr val="E20074"/>
              </a:buClr>
              <a:buSzPct val="75000"/>
            </a:pPr>
            <a:endParaRPr lang="de-DE" sz="1400" dirty="0" err="1">
              <a:solidFill>
                <a:srgbClr val="4B4B4B"/>
              </a:solidFill>
              <a:cs typeface="Arial" charset="0"/>
            </a:endParaRPr>
          </a:p>
          <a:p>
            <a:pPr lvl="0" indent="3175" algn="ctr" defTabSz="457293" fontAlgn="base">
              <a:lnSpc>
                <a:spcPct val="104000"/>
              </a:lnSpc>
              <a:spcBef>
                <a:spcPct val="25000"/>
              </a:spcBef>
              <a:spcAft>
                <a:spcPct val="0"/>
              </a:spcAft>
              <a:buClr>
                <a:srgbClr val="E20074"/>
              </a:buClr>
              <a:buSzPct val="75000"/>
            </a:pPr>
            <a:r>
              <a:rPr lang="de-DE" sz="1400" dirty="0" err="1">
                <a:solidFill>
                  <a:schemeClr val="tx2"/>
                </a:solidFill>
                <a:latin typeface="+mj-lt"/>
                <a:cs typeface="TeleGrotesk Headline Ultra"/>
              </a:rPr>
              <a:t>Statusreport </a:t>
            </a:r>
            <a:br>
              <a:rPr lang="de-DE" sz="1400" dirty="0" err="1">
                <a:solidFill>
                  <a:srgbClr val="4B4B4B"/>
                </a:solidFill>
                <a:cs typeface="Arial" charset="0"/>
              </a:rPr>
            </a:br>
            <a:r>
              <a:rPr lang="de-DE" sz="1400" dirty="0" err="1">
                <a:cs typeface="Arial" charset="0"/>
              </a:rPr>
              <a:t>per SMS</a:t>
            </a:r>
          </a:p>
        </p:txBody>
      </p:sp>
      <p:sp>
        <p:nvSpPr>
          <p:cNvPr id="18" name="Eingebuchteter Richtungspfeil 17">
            <a:extLst>
              <a:ext uri="{FF2B5EF4-FFF2-40B4-BE49-F238E27FC236}">
                <a16:creationId xmlns:a16="http://schemas.microsoft.com/office/drawing/2014/main" id="{4E776078-4C5D-C24E-BA11-3BDE2A4C5DEB}"/>
              </a:ext>
            </a:extLst>
          </p:cNvPr>
          <p:cNvSpPr/>
          <p:nvPr/>
        </p:nvSpPr>
        <p:spPr bwMode="gray">
          <a:xfrm>
            <a:off x="5737826" y="1886939"/>
            <a:ext cx="1889645" cy="3708400"/>
          </a:xfrm>
          <a:prstGeom prst="chevron">
            <a:avLst>
              <a:gd name="adj" fmla="val 22486"/>
            </a:avLst>
          </a:prstGeom>
          <a:solidFill>
            <a:schemeClr val="accent5"/>
          </a:solidFill>
          <a:ln w="19050" algn="ctr">
            <a:noFill/>
            <a:miter lim="800000"/>
            <a:headEnd/>
            <a:tailEnd/>
          </a:ln>
          <a:effectLst/>
        </p:spPr>
        <p:txBody>
          <a:bodyPr wrap="none" lIns="216000" tIns="72000" rIns="0" bIns="72000" rtlCol="0" anchor="ctr"/>
          <a:lstStyle/>
          <a:p>
            <a:pPr indent="3175" algn="ctr" defTabSz="457293" fontAlgn="base">
              <a:lnSpc>
                <a:spcPct val="104000"/>
              </a:lnSpc>
              <a:spcBef>
                <a:spcPct val="25000"/>
              </a:spcBef>
              <a:spcAft>
                <a:spcPct val="0"/>
              </a:spcAft>
              <a:buClr>
                <a:srgbClr val="E20074"/>
              </a:buClr>
              <a:buSzPct val="75000"/>
            </a:pPr>
            <a:r>
              <a:rPr lang="de-DE" sz="2000" dirty="0">
                <a:solidFill>
                  <a:schemeClr val="bg1"/>
                </a:solidFill>
                <a:latin typeface="+mj-lt"/>
                <a:cs typeface="TeleGrotesk Headline Ultra"/>
              </a:rPr>
              <a:t>Alarm-</a:t>
            </a:r>
            <a:br>
              <a:rPr lang="de-DE" sz="2000" dirty="0">
                <a:solidFill>
                  <a:schemeClr val="bg1"/>
                </a:solidFill>
                <a:latin typeface="+mj-lt"/>
                <a:cs typeface="TeleGrotesk Headline Ultra"/>
              </a:rPr>
            </a:br>
            <a:r>
              <a:rPr lang="de-DE" sz="2000" dirty="0">
                <a:solidFill>
                  <a:schemeClr val="bg1"/>
                </a:solidFill>
                <a:latin typeface="+mj-lt"/>
                <a:cs typeface="TeleGrotesk Headline Ultra"/>
              </a:rPr>
              <a:t>Ruf-</a:t>
            </a:r>
            <a:br>
              <a:rPr lang="de-DE" sz="2000" dirty="0">
                <a:solidFill>
                  <a:schemeClr val="bg1"/>
                </a:solidFill>
                <a:latin typeface="+mj-lt"/>
                <a:cs typeface="TeleGrotesk Headline Ultra"/>
              </a:rPr>
            </a:br>
            <a:r>
              <a:rPr lang="de-DE" sz="2000" dirty="0">
                <a:solidFill>
                  <a:schemeClr val="bg1"/>
                </a:solidFill>
                <a:latin typeface="+mj-lt"/>
                <a:cs typeface="TeleGrotesk Headline Ultra"/>
              </a:rPr>
              <a:t>System</a:t>
            </a:r>
          </a:p>
        </p:txBody>
      </p:sp>
      <p:sp>
        <p:nvSpPr>
          <p:cNvPr id="19" name="Parallelogramm 18">
            <a:extLst>
              <a:ext uri="{FF2B5EF4-FFF2-40B4-BE49-F238E27FC236}">
                <a16:creationId xmlns:a16="http://schemas.microsoft.com/office/drawing/2014/main" id="{9295DA27-7163-2E4E-A046-0984B53E3F30}"/>
              </a:ext>
            </a:extLst>
          </p:cNvPr>
          <p:cNvSpPr/>
          <p:nvPr/>
        </p:nvSpPr>
        <p:spPr bwMode="gray">
          <a:xfrm flipH="1">
            <a:off x="7286087" y="1886937"/>
            <a:ext cx="2795591" cy="1802705"/>
          </a:xfrm>
          <a:prstGeom prst="parallelogram">
            <a:avLst>
              <a:gd name="adj" fmla="val 23278"/>
            </a:avLst>
          </a:prstGeom>
          <a:solidFill>
            <a:srgbClr val="CBE8F4"/>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r>
              <a:rPr lang="de-DE" sz="1400" dirty="0">
                <a:latin typeface="+mj-lt"/>
                <a:cs typeface="TeleGrotesk Headline Ultra"/>
              </a:rPr>
              <a:t>Bis zu 100</a:t>
            </a:r>
            <a:br>
              <a:rPr lang="de-DE" sz="1400" dirty="0">
                <a:latin typeface="+mj-lt"/>
                <a:cs typeface="TeleGrotesk Headline Ultra"/>
              </a:rPr>
            </a:br>
            <a:br>
              <a:rPr lang="de-DE" sz="1400" dirty="0">
                <a:latin typeface="+mj-lt"/>
                <a:cs typeface="TeleGrotesk Headline Ultra"/>
              </a:rPr>
            </a:br>
            <a:r>
              <a:rPr lang="de-DE" sz="1400" dirty="0">
                <a:latin typeface="+mj-lt"/>
                <a:cs typeface="TeleGrotesk Headline Ultra"/>
              </a:rPr>
              <a:t>parallele Anrufe</a:t>
            </a:r>
          </a:p>
        </p:txBody>
      </p:sp>
      <p:sp>
        <p:nvSpPr>
          <p:cNvPr id="20" name="Parallelogramm 19">
            <a:extLst>
              <a:ext uri="{FF2B5EF4-FFF2-40B4-BE49-F238E27FC236}">
                <a16:creationId xmlns:a16="http://schemas.microsoft.com/office/drawing/2014/main" id="{42BEB89C-B3F4-C043-9EF4-C9649D62531D}"/>
              </a:ext>
            </a:extLst>
          </p:cNvPr>
          <p:cNvSpPr/>
          <p:nvPr/>
        </p:nvSpPr>
        <p:spPr bwMode="gray">
          <a:xfrm flipH="1" flipV="1">
            <a:off x="7286086" y="3775698"/>
            <a:ext cx="2795591" cy="1819639"/>
          </a:xfrm>
          <a:prstGeom prst="parallelogram">
            <a:avLst>
              <a:gd name="adj" fmla="val 22826"/>
            </a:avLst>
          </a:prstGeom>
          <a:solidFill>
            <a:srgbClr val="CBE8F4"/>
          </a:solidFill>
          <a:ln w="19050" algn="ctr">
            <a:noFill/>
            <a:miter lim="800000"/>
            <a:headEnd/>
            <a:tailEnd/>
          </a:ln>
          <a:effectLst/>
        </p:spPr>
        <p:txBody>
          <a:bodyPr lIns="72000" tIns="72000" rIns="72000" bIns="72000" rtlCol="0" anchor="ctr"/>
          <a:lstStyle/>
          <a:p>
            <a:pPr indent="3175" algn="ctr" defTabSz="457293" fontAlgn="base">
              <a:lnSpc>
                <a:spcPct val="104000"/>
              </a:lnSpc>
              <a:spcBef>
                <a:spcPct val="25000"/>
              </a:spcBef>
              <a:spcAft>
                <a:spcPct val="0"/>
              </a:spcAft>
              <a:buClr>
                <a:srgbClr val="E20074"/>
              </a:buClr>
              <a:buSzPct val="75000"/>
            </a:pPr>
            <a:endParaRPr lang="de-DE" sz="1800" dirty="0" err="1">
              <a:cs typeface="Arial" charset="0"/>
            </a:endParaRPr>
          </a:p>
        </p:txBody>
      </p:sp>
      <p:sp>
        <p:nvSpPr>
          <p:cNvPr id="21" name="Rechteck 20">
            <a:extLst>
              <a:ext uri="{FF2B5EF4-FFF2-40B4-BE49-F238E27FC236}">
                <a16:creationId xmlns:a16="http://schemas.microsoft.com/office/drawing/2014/main" id="{28B53500-8D41-034B-A954-39B3EFAD8BCE}"/>
              </a:ext>
            </a:extLst>
          </p:cNvPr>
          <p:cNvSpPr/>
          <p:nvPr/>
        </p:nvSpPr>
        <p:spPr>
          <a:xfrm>
            <a:off x="7627471" y="4109735"/>
            <a:ext cx="2049959" cy="987141"/>
          </a:xfrm>
          <a:prstGeom prst="rect">
            <a:avLst/>
          </a:prstGeom>
        </p:spPr>
        <p:txBody>
          <a:bodyPr wrap="square">
            <a:spAutoFit/>
          </a:bodyPr>
          <a:lstStyle/>
          <a:p>
            <a:pPr lvl="0" indent="3175" algn="ctr" defTabSz="457293" fontAlgn="base">
              <a:lnSpc>
                <a:spcPct val="104000"/>
              </a:lnSpc>
              <a:spcBef>
                <a:spcPct val="25000"/>
              </a:spcBef>
              <a:spcAft>
                <a:spcPct val="0"/>
              </a:spcAft>
              <a:buClr>
                <a:srgbClr val="E20074"/>
              </a:buClr>
              <a:buSzPct val="75000"/>
            </a:pPr>
            <a:r>
              <a:rPr lang="de-DE" sz="1400" dirty="0" err="1">
                <a:solidFill>
                  <a:schemeClr val="tx2"/>
                </a:solidFill>
                <a:latin typeface="+mj-lt"/>
                <a:cs typeface="TeleGrotesk Headline Ultra"/>
              </a:rPr>
              <a:t>Sammeln der Rückmeldungen</a:t>
            </a:r>
            <a:br>
              <a:rPr lang="de-DE" sz="1400" dirty="0" err="1">
                <a:solidFill>
                  <a:schemeClr val="tx2"/>
                </a:solidFill>
                <a:latin typeface="+mj-lt"/>
                <a:cs typeface="TeleGrotesk Headline Ultra"/>
              </a:rPr>
            </a:br>
            <a:br>
              <a:rPr lang="de-DE" sz="1400" dirty="0" err="1">
                <a:solidFill>
                  <a:schemeClr val="tx2"/>
                </a:solidFill>
                <a:latin typeface="+mj-lt"/>
                <a:cs typeface="TeleGrotesk Headline Ultra"/>
              </a:rPr>
            </a:br>
            <a:r>
              <a:rPr lang="de-DE" sz="1400" dirty="0" err="1">
                <a:latin typeface="+mj-lt"/>
                <a:cs typeface="TeleGrotesk Headline Ultra"/>
              </a:rPr>
              <a:t>der Empfänger</a:t>
            </a:r>
          </a:p>
        </p:txBody>
      </p:sp>
      <p:sp>
        <p:nvSpPr>
          <p:cNvPr id="22" name="Eingebuchteter Richtungspfeil 21">
            <a:extLst>
              <a:ext uri="{FF2B5EF4-FFF2-40B4-BE49-F238E27FC236}">
                <a16:creationId xmlns:a16="http://schemas.microsoft.com/office/drawing/2014/main" id="{9587DB0E-0B5C-B047-BA9E-B07EFC314765}"/>
              </a:ext>
            </a:extLst>
          </p:cNvPr>
          <p:cNvSpPr/>
          <p:nvPr/>
        </p:nvSpPr>
        <p:spPr bwMode="gray">
          <a:xfrm>
            <a:off x="9759492" y="1886939"/>
            <a:ext cx="1737108" cy="3708400"/>
          </a:xfrm>
          <a:prstGeom prst="chevron">
            <a:avLst>
              <a:gd name="adj" fmla="val 23948"/>
            </a:avLst>
          </a:prstGeom>
          <a:solidFill>
            <a:srgbClr val="CBE8F4"/>
          </a:solidFill>
          <a:ln w="19050" algn="ctr">
            <a:noFill/>
            <a:miter lim="800000"/>
            <a:headEnd/>
            <a:tailEnd/>
          </a:ln>
          <a:effectLst/>
        </p:spPr>
        <p:txBody>
          <a:bodyPr wrap="none" lIns="360000" tIns="72000" rIns="0" bIns="72000" rtlCol="0" anchor="ctr"/>
          <a:lstStyle/>
          <a:p>
            <a:pPr indent="3175" algn="ctr" defTabSz="457293" fontAlgn="base">
              <a:lnSpc>
                <a:spcPct val="104000"/>
              </a:lnSpc>
              <a:spcBef>
                <a:spcPct val="25000"/>
              </a:spcBef>
              <a:spcAft>
                <a:spcPct val="0"/>
              </a:spcAft>
              <a:buClr>
                <a:srgbClr val="E20074"/>
              </a:buClr>
              <a:buSzPct val="75000"/>
            </a:pPr>
            <a:r>
              <a:rPr lang="de-DE" sz="1400" dirty="0">
                <a:latin typeface="+mj-lt"/>
                <a:cs typeface="TeleGrotesk Headline Ultra"/>
              </a:rPr>
              <a:t>Mobile </a:t>
            </a:r>
            <a:br>
              <a:rPr lang="de-DE" sz="1400" dirty="0">
                <a:cs typeface="TeleGrotesk Headline Ultra"/>
              </a:rPr>
            </a:br>
            <a:r>
              <a:rPr lang="de-DE" sz="1400" dirty="0">
                <a:cs typeface="Arial" charset="0"/>
              </a:rPr>
              <a:t>oder Festnetz-</a:t>
            </a:r>
            <a:br>
              <a:rPr lang="de-DE" sz="1400" dirty="0">
                <a:cs typeface="Arial" charset="0"/>
              </a:rPr>
            </a:br>
            <a:r>
              <a:rPr lang="de-DE" sz="1400" dirty="0">
                <a:cs typeface="Arial" charset="0"/>
              </a:rPr>
              <a:t>Telefone</a:t>
            </a:r>
          </a:p>
          <a:p>
            <a:pPr indent="3175" algn="ctr" defTabSz="457293" fontAlgn="base">
              <a:lnSpc>
                <a:spcPct val="104000"/>
              </a:lnSpc>
              <a:spcBef>
                <a:spcPct val="25000"/>
              </a:spcBef>
              <a:spcAft>
                <a:spcPct val="0"/>
              </a:spcAft>
              <a:buClr>
                <a:srgbClr val="E20074"/>
              </a:buClr>
              <a:buSzPct val="75000"/>
            </a:pPr>
            <a:endParaRPr lang="de-DE" sz="1400" dirty="0" err="1">
              <a:cs typeface="Arial" charset="0"/>
            </a:endParaRPr>
          </a:p>
          <a:p>
            <a:pPr indent="3175" algn="ctr" defTabSz="457293" fontAlgn="base">
              <a:lnSpc>
                <a:spcPct val="104000"/>
              </a:lnSpc>
              <a:spcBef>
                <a:spcPct val="25000"/>
              </a:spcBef>
              <a:spcAft>
                <a:spcPct val="0"/>
              </a:spcAft>
              <a:buClr>
                <a:srgbClr val="E20074"/>
              </a:buClr>
              <a:buSzPct val="75000"/>
            </a:pPr>
            <a:r>
              <a:rPr lang="de-DE" sz="1400" dirty="0" err="1">
                <a:latin typeface="+mj-lt"/>
                <a:cs typeface="TeleGrotesk Headline Ultra"/>
              </a:rPr>
              <a:t>Alarm-</a:t>
            </a:r>
            <a:br>
              <a:rPr lang="de-DE" sz="1400" dirty="0" err="1">
                <a:latin typeface="+mj-lt"/>
                <a:cs typeface="TeleGrotesk Headline Ultra"/>
              </a:rPr>
            </a:br>
            <a:r>
              <a:rPr lang="de-DE" sz="1400" dirty="0" err="1">
                <a:latin typeface="+mj-lt"/>
                <a:cs typeface="TeleGrotesk Headline Ultra"/>
              </a:rPr>
              <a:t>empfänger</a:t>
            </a:r>
          </a:p>
        </p:txBody>
      </p:sp>
      <p:cxnSp>
        <p:nvCxnSpPr>
          <p:cNvPr id="23" name="Gerade Verbindung mit Pfeil 22">
            <a:extLst>
              <a:ext uri="{FF2B5EF4-FFF2-40B4-BE49-F238E27FC236}">
                <a16:creationId xmlns:a16="http://schemas.microsoft.com/office/drawing/2014/main" id="{BB132990-1BA4-0949-942E-37E638B85D2D}"/>
              </a:ext>
            </a:extLst>
          </p:cNvPr>
          <p:cNvCxnSpPr/>
          <p:nvPr/>
        </p:nvCxnSpPr>
        <p:spPr>
          <a:xfrm>
            <a:off x="3669309" y="2746024"/>
            <a:ext cx="2049959" cy="2664"/>
          </a:xfrm>
          <a:prstGeom prst="straightConnector1">
            <a:avLst/>
          </a:prstGeom>
          <a:ln w="19050">
            <a:solidFill>
              <a:schemeClr val="tx1"/>
            </a:solidFill>
            <a:miter lim="800000"/>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4" name="Gerade Verbindung mit Pfeil 23">
            <a:extLst>
              <a:ext uri="{FF2B5EF4-FFF2-40B4-BE49-F238E27FC236}">
                <a16:creationId xmlns:a16="http://schemas.microsoft.com/office/drawing/2014/main" id="{36C5E28E-E16D-8649-88EF-E45258139BD3}"/>
              </a:ext>
            </a:extLst>
          </p:cNvPr>
          <p:cNvCxnSpPr/>
          <p:nvPr/>
        </p:nvCxnSpPr>
        <p:spPr>
          <a:xfrm flipH="1">
            <a:off x="3669309" y="2888039"/>
            <a:ext cx="2049959" cy="2664"/>
          </a:xfrm>
          <a:prstGeom prst="straightConnector1">
            <a:avLst/>
          </a:prstGeom>
          <a:ln w="19050">
            <a:solidFill>
              <a:schemeClr val="tx2"/>
            </a:solidFill>
            <a:miter lim="800000"/>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5" name="Gerade Verbindung mit Pfeil 24">
            <a:extLst>
              <a:ext uri="{FF2B5EF4-FFF2-40B4-BE49-F238E27FC236}">
                <a16:creationId xmlns:a16="http://schemas.microsoft.com/office/drawing/2014/main" id="{6A1749BC-BDFD-6342-84ED-BB65AEF90D9F}"/>
              </a:ext>
            </a:extLst>
          </p:cNvPr>
          <p:cNvCxnSpPr/>
          <p:nvPr/>
        </p:nvCxnSpPr>
        <p:spPr>
          <a:xfrm>
            <a:off x="3669309" y="4657584"/>
            <a:ext cx="2049959" cy="2664"/>
          </a:xfrm>
          <a:prstGeom prst="straightConnector1">
            <a:avLst/>
          </a:prstGeom>
          <a:ln w="19050">
            <a:solidFill>
              <a:schemeClr val="tx1"/>
            </a:solidFill>
            <a:miter lim="800000"/>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6" name="Gerade Verbindung mit Pfeil 25">
            <a:extLst>
              <a:ext uri="{FF2B5EF4-FFF2-40B4-BE49-F238E27FC236}">
                <a16:creationId xmlns:a16="http://schemas.microsoft.com/office/drawing/2014/main" id="{D0A7186E-5B79-B340-B1FD-1401EEC50D62}"/>
              </a:ext>
            </a:extLst>
          </p:cNvPr>
          <p:cNvCxnSpPr/>
          <p:nvPr/>
        </p:nvCxnSpPr>
        <p:spPr>
          <a:xfrm flipH="1">
            <a:off x="3626974" y="4799600"/>
            <a:ext cx="2049959" cy="2664"/>
          </a:xfrm>
          <a:prstGeom prst="straightConnector1">
            <a:avLst/>
          </a:prstGeom>
          <a:ln w="19050">
            <a:solidFill>
              <a:schemeClr val="tx2"/>
            </a:solidFill>
            <a:miter lim="800000"/>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7" name="Gerade Verbindung mit Pfeil 26">
            <a:extLst>
              <a:ext uri="{FF2B5EF4-FFF2-40B4-BE49-F238E27FC236}">
                <a16:creationId xmlns:a16="http://schemas.microsoft.com/office/drawing/2014/main" id="{2C9B02AB-76A2-6E48-8242-300646326C41}"/>
              </a:ext>
            </a:extLst>
          </p:cNvPr>
          <p:cNvCxnSpPr/>
          <p:nvPr/>
        </p:nvCxnSpPr>
        <p:spPr>
          <a:xfrm>
            <a:off x="7717944" y="2802835"/>
            <a:ext cx="2049959" cy="2664"/>
          </a:xfrm>
          <a:prstGeom prst="straightConnector1">
            <a:avLst/>
          </a:prstGeom>
          <a:ln w="19050">
            <a:solidFill>
              <a:schemeClr val="tx1"/>
            </a:solidFill>
            <a:miter lim="800000"/>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9" name="Gerade Verbindung mit Pfeil 28">
            <a:extLst>
              <a:ext uri="{FF2B5EF4-FFF2-40B4-BE49-F238E27FC236}">
                <a16:creationId xmlns:a16="http://schemas.microsoft.com/office/drawing/2014/main" id="{33982995-8477-214F-B655-A03C0BEC00AB}"/>
              </a:ext>
            </a:extLst>
          </p:cNvPr>
          <p:cNvCxnSpPr/>
          <p:nvPr/>
        </p:nvCxnSpPr>
        <p:spPr>
          <a:xfrm flipH="1">
            <a:off x="7657113" y="4726674"/>
            <a:ext cx="2049959" cy="2664"/>
          </a:xfrm>
          <a:prstGeom prst="straightConnector1">
            <a:avLst/>
          </a:prstGeom>
          <a:ln w="19050">
            <a:solidFill>
              <a:schemeClr val="tx2"/>
            </a:solidFill>
            <a:miter lim="800000"/>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
        <p:nvSpPr>
          <p:cNvPr id="30" name="Rectangle 5">
            <a:extLst>
              <a:ext uri="{FF2B5EF4-FFF2-40B4-BE49-F238E27FC236}">
                <a16:creationId xmlns:a16="http://schemas.microsoft.com/office/drawing/2014/main" id="{CB257E0F-A7EF-AD41-82AA-B0CDD4100686}"/>
              </a:ext>
            </a:extLst>
          </p:cNvPr>
          <p:cNvSpPr>
            <a:spLocks noChangeArrowheads="1"/>
          </p:cNvSpPr>
          <p:nvPr/>
        </p:nvSpPr>
        <p:spPr bwMode="auto">
          <a:xfrm>
            <a:off x="3266045" y="1484313"/>
            <a:ext cx="8301355" cy="326619"/>
          </a:xfrm>
          <a:prstGeom prst="rect">
            <a:avLst/>
          </a:prstGeom>
          <a:solidFill>
            <a:schemeClr val="tx2"/>
          </a:solidFill>
          <a:ln w="12700" algn="ctr">
            <a:noFill/>
            <a:miter lim="800000"/>
            <a:headEnd/>
            <a:tailEnd/>
          </a:ln>
          <a:effectLst/>
        </p:spPr>
        <p:txBody>
          <a:bodyPr wrap="square" lIns="108000" tIns="36000" rIns="36000" bIns="36000" anchor="ctr">
            <a:spAutoFit/>
          </a:bodyPr>
          <a:lstStyle/>
          <a:p>
            <a:pPr algn="ctr">
              <a:lnSpc>
                <a:spcPct val="90000"/>
              </a:lnSpc>
              <a:spcBef>
                <a:spcPct val="25000"/>
              </a:spcBef>
            </a:pPr>
            <a:r>
              <a:rPr lang="de-DE" sz="1800" dirty="0" err="1">
                <a:solidFill>
                  <a:srgbClr val="FFFFFF"/>
                </a:solidFill>
                <a:latin typeface="+mj-lt"/>
                <a:cs typeface="Arial"/>
              </a:rPr>
              <a:t>AlarmRuf</a:t>
            </a:r>
            <a:endParaRPr lang="de-DE" sz="1800" dirty="0">
              <a:solidFill>
                <a:srgbClr val="FFFFFF"/>
              </a:solidFill>
              <a:latin typeface="+mj-lt"/>
              <a:cs typeface="Arial"/>
            </a:endParaRPr>
          </a:p>
        </p:txBody>
      </p:sp>
    </p:spTree>
    <p:extLst>
      <p:ext uri="{BB962C8B-B14F-4D97-AF65-F5344CB8AC3E}">
        <p14:creationId xmlns:p14="http://schemas.microsoft.com/office/powerpoint/2010/main" val="2999348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descr="Ein Bild, das Person, drinnen, Tisch, Fenster enthält.&#10;&#10;Automatisch generierte Beschreibung">
            <a:extLst>
              <a:ext uri="{FF2B5EF4-FFF2-40B4-BE49-F238E27FC236}">
                <a16:creationId xmlns:a16="http://schemas.microsoft.com/office/drawing/2014/main" id="{72D191DC-F125-0C48-99E4-7FAA8B0AF105}"/>
              </a:ext>
            </a:extLst>
          </p:cNvPr>
          <p:cNvPicPr>
            <a:picLocks noChangeAspect="1"/>
          </p:cNvPicPr>
          <p:nvPr/>
        </p:nvPicPr>
        <p:blipFill rotWithShape="1">
          <a:blip r:embed="rId2"/>
          <a:srcRect l="15805" t="445" r="10203" b="647"/>
          <a:stretch/>
        </p:blipFill>
        <p:spPr>
          <a:xfrm>
            <a:off x="6240463" y="1490828"/>
            <a:ext cx="5327650" cy="4746460"/>
          </a:xfrm>
          <a:prstGeom prst="rect">
            <a:avLst/>
          </a:prstGeom>
        </p:spPr>
      </p:pic>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6</a:t>
            </a:fld>
            <a:endParaRPr lang="de-DE" dirty="0"/>
          </a:p>
        </p:txBody>
      </p:sp>
      <p:sp>
        <p:nvSpPr>
          <p:cNvPr id="13" name="Textfeld 12">
            <a:extLst>
              <a:ext uri="{FF2B5EF4-FFF2-40B4-BE49-F238E27FC236}">
                <a16:creationId xmlns:a16="http://schemas.microsoft.com/office/drawing/2014/main" id="{97940715-7B02-C245-B70B-CC891ED0AC52}"/>
              </a:ext>
            </a:extLst>
          </p:cNvPr>
          <p:cNvSpPr txBox="1"/>
          <p:nvPr/>
        </p:nvSpPr>
        <p:spPr>
          <a:xfrm>
            <a:off x="-1182624" y="3304032"/>
            <a:ext cx="0" cy="0"/>
          </a:xfrm>
          <a:prstGeom prst="rect">
            <a:avLst/>
          </a:prstGeom>
          <a:noFill/>
        </p:spPr>
        <p:txBody>
          <a:bodyPr wrap="none" lIns="0" tIns="0" rIns="0" bIns="0" rtlCol="0">
            <a:noAutofit/>
          </a:bodyPr>
          <a:lstStyle/>
          <a:p>
            <a:pPr marL="144000" indent="-144000" algn="l">
              <a:buClr>
                <a:schemeClr val="tx2"/>
              </a:buClr>
              <a:buSzPct val="100000"/>
              <a:buFont typeface="TeleNeo Office" panose="020B0504040202090203" pitchFamily="34" charset="0"/>
              <a:buChar char="•"/>
            </a:pPr>
            <a:endParaRPr lang="de-DE" dirty="0"/>
          </a:p>
        </p:txBody>
      </p:sp>
      <p:sp>
        <p:nvSpPr>
          <p:cNvPr id="24" name="Titel 1">
            <a:extLst>
              <a:ext uri="{FF2B5EF4-FFF2-40B4-BE49-F238E27FC236}">
                <a16:creationId xmlns:a16="http://schemas.microsoft.com/office/drawing/2014/main" id="{B3BB6378-7106-3940-8E53-9D3FD2874701}"/>
              </a:ext>
            </a:extLst>
          </p:cNvPr>
          <p:cNvSpPr>
            <a:spLocks noGrp="1"/>
          </p:cNvSpPr>
          <p:nvPr>
            <p:ph type="title"/>
          </p:nvPr>
        </p:nvSpPr>
        <p:spPr>
          <a:xfrm>
            <a:off x="624000" y="405000"/>
            <a:ext cx="10944000" cy="720000"/>
          </a:xfrm>
        </p:spPr>
        <p:txBody>
          <a:bodyPr/>
          <a:lstStyle/>
          <a:p>
            <a:r>
              <a:rPr lang="de-DE" sz="2400" dirty="0"/>
              <a:t>Der </a:t>
            </a:r>
            <a:r>
              <a:rPr lang="de-DE" sz="2400" dirty="0" err="1"/>
              <a:t>AlarmRuf</a:t>
            </a:r>
            <a:br>
              <a:rPr lang="de-DE" sz="2400" dirty="0"/>
            </a:br>
            <a:r>
              <a:rPr lang="de-DE" sz="2400" dirty="0">
                <a:latin typeface="+mn-lt"/>
              </a:rPr>
              <a:t>Entscheid Vorteile</a:t>
            </a:r>
          </a:p>
        </p:txBody>
      </p:sp>
      <p:sp>
        <p:nvSpPr>
          <p:cNvPr id="25" name="Fußzeilenplatzhalter 3">
            <a:extLst>
              <a:ext uri="{FF2B5EF4-FFF2-40B4-BE49-F238E27FC236}">
                <a16:creationId xmlns:a16="http://schemas.microsoft.com/office/drawing/2014/main" id="{2C430B66-2451-1844-820E-24377F3658F0}"/>
              </a:ext>
            </a:extLst>
          </p:cNvPr>
          <p:cNvSpPr>
            <a:spLocks noGrp="1"/>
          </p:cNvSpPr>
          <p:nvPr>
            <p:ph type="ftr" sz="quarter" idx="3"/>
          </p:nvPr>
        </p:nvSpPr>
        <p:spPr>
          <a:xfrm>
            <a:off x="2352000" y="6385644"/>
            <a:ext cx="7488000" cy="324000"/>
          </a:xfrm>
        </p:spPr>
        <p:txBody>
          <a:bodyPr/>
          <a:lstStyle/>
          <a:p>
            <a:r>
              <a:rPr lang="de-DE"/>
              <a:t>AlarmRuf | Das innovative Alarmsystem für Mobilfunk- und Festnetz</a:t>
            </a:r>
            <a:endParaRPr lang="de-DE" dirty="0"/>
          </a:p>
        </p:txBody>
      </p:sp>
      <p:sp>
        <p:nvSpPr>
          <p:cNvPr id="41" name="Inhaltsplatzhalter 4">
            <a:extLst>
              <a:ext uri="{FF2B5EF4-FFF2-40B4-BE49-F238E27FC236}">
                <a16:creationId xmlns:a16="http://schemas.microsoft.com/office/drawing/2014/main" id="{6002D26F-FF18-FD4F-BFF8-3AB078D66E2E}"/>
              </a:ext>
            </a:extLst>
          </p:cNvPr>
          <p:cNvSpPr txBox="1">
            <a:spLocks/>
          </p:cNvSpPr>
          <p:nvPr/>
        </p:nvSpPr>
        <p:spPr bwMode="black">
          <a:xfrm>
            <a:off x="624000" y="1484313"/>
            <a:ext cx="5327538" cy="4752000"/>
          </a:xfrm>
          <a:prstGeom prst="rect">
            <a:avLst/>
          </a:prstGeom>
        </p:spPr>
        <p:txBody>
          <a:bodyPr lIns="0" tIns="0" rIns="0" bIns="0"/>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r>
              <a:rPr lang="de-DE" sz="1600" dirty="0"/>
              <a:t>Die wichtigsten Vorteile auf einen Blick</a:t>
            </a:r>
          </a:p>
          <a:p>
            <a:pPr lvl="2"/>
            <a:r>
              <a:rPr lang="de-DE" sz="1600" dirty="0">
                <a:latin typeface="+mj-lt"/>
              </a:rPr>
              <a:t>Keine neuen Investitionen erforderlich: </a:t>
            </a:r>
            <a:r>
              <a:rPr lang="de-DE" sz="1600" dirty="0"/>
              <a:t>Nutzen Sie vorhandene Handys und Festnetz-Telefone der Einsatzkräfte. Der </a:t>
            </a:r>
            <a:r>
              <a:rPr lang="de-DE" sz="1600" dirty="0" err="1"/>
              <a:t>AlarmRuf</a:t>
            </a:r>
            <a:r>
              <a:rPr lang="de-DE" sz="1600" dirty="0"/>
              <a:t> funktioniert in allen Funk- und Festnetzen.</a:t>
            </a:r>
          </a:p>
          <a:p>
            <a:pPr lvl="2"/>
            <a:r>
              <a:rPr lang="de-DE" sz="1600" dirty="0">
                <a:latin typeface="+mj-lt"/>
              </a:rPr>
              <a:t>Einfache Bedienung: </a:t>
            </a:r>
            <a:r>
              <a:rPr lang="de-DE" sz="1600" dirty="0"/>
              <a:t>Alarmierung und Rückmeldung per </a:t>
            </a:r>
            <a:br>
              <a:rPr lang="de-DE" sz="1600" dirty="0"/>
            </a:br>
            <a:r>
              <a:rPr lang="de-DE" sz="1600" dirty="0"/>
              <a:t>Tastendruck, Integration in vorhandene Leitstellensysteme </a:t>
            </a:r>
            <a:br>
              <a:rPr lang="de-DE" sz="1600" dirty="0"/>
            </a:br>
            <a:r>
              <a:rPr lang="de-DE" sz="1600" dirty="0"/>
              <a:t>leicht möglich</a:t>
            </a:r>
          </a:p>
          <a:p>
            <a:pPr lvl="2"/>
            <a:r>
              <a:rPr lang="de-DE" sz="1600" dirty="0">
                <a:latin typeface="+mj-lt"/>
              </a:rPr>
              <a:t>Kostentransparenz: </a:t>
            </a:r>
            <a:r>
              <a:rPr lang="de-DE" sz="1600" dirty="0"/>
              <a:t>Einfaches Preissystem gibt Planungssicherheit, kalkulierbare Betriebskosten; Sammelrechnung</a:t>
            </a:r>
          </a:p>
          <a:p>
            <a:pPr lvl="2"/>
            <a:r>
              <a:rPr lang="de-DE" sz="1600" dirty="0">
                <a:latin typeface="+mj-lt"/>
              </a:rPr>
              <a:t>Schnellste Informationsverteilung: </a:t>
            </a:r>
            <a:r>
              <a:rPr lang="de-DE" sz="1600" dirty="0"/>
              <a:t>über verschiedene Empfängerebenen hinweg – Geschäftsleitung, Haustechnik, Sicherheitstechnik, EDV-Techniker, Einsatzkräfte bei Feuerwehr, Rettungsdiensten und Hilfsorganisationen</a:t>
            </a:r>
          </a:p>
        </p:txBody>
      </p:sp>
    </p:spTree>
    <p:extLst>
      <p:ext uri="{BB962C8B-B14F-4D97-AF65-F5344CB8AC3E}">
        <p14:creationId xmlns:p14="http://schemas.microsoft.com/office/powerpoint/2010/main" val="2136014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7</a:t>
            </a:fld>
            <a:endParaRPr lang="de-DE" dirty="0"/>
          </a:p>
        </p:txBody>
      </p:sp>
      <p:sp>
        <p:nvSpPr>
          <p:cNvPr id="13" name="Textfeld 12">
            <a:extLst>
              <a:ext uri="{FF2B5EF4-FFF2-40B4-BE49-F238E27FC236}">
                <a16:creationId xmlns:a16="http://schemas.microsoft.com/office/drawing/2014/main" id="{97940715-7B02-C245-B70B-CC891ED0AC52}"/>
              </a:ext>
            </a:extLst>
          </p:cNvPr>
          <p:cNvSpPr txBox="1"/>
          <p:nvPr/>
        </p:nvSpPr>
        <p:spPr>
          <a:xfrm>
            <a:off x="-1182624" y="3304032"/>
            <a:ext cx="0" cy="0"/>
          </a:xfrm>
          <a:prstGeom prst="rect">
            <a:avLst/>
          </a:prstGeom>
          <a:noFill/>
        </p:spPr>
        <p:txBody>
          <a:bodyPr wrap="none" lIns="0" tIns="0" rIns="0" bIns="0" rtlCol="0">
            <a:noAutofit/>
          </a:bodyPr>
          <a:lstStyle/>
          <a:p>
            <a:pPr marL="144000" indent="-144000" algn="l">
              <a:buClr>
                <a:schemeClr val="tx2"/>
              </a:buClr>
              <a:buSzPct val="100000"/>
              <a:buFont typeface="TeleNeo Office" panose="020B0504040202090203" pitchFamily="34" charset="0"/>
              <a:buChar char="•"/>
            </a:pPr>
            <a:endParaRPr lang="de-DE" dirty="0"/>
          </a:p>
        </p:txBody>
      </p:sp>
      <p:sp>
        <p:nvSpPr>
          <p:cNvPr id="24" name="Titel 1">
            <a:extLst>
              <a:ext uri="{FF2B5EF4-FFF2-40B4-BE49-F238E27FC236}">
                <a16:creationId xmlns:a16="http://schemas.microsoft.com/office/drawing/2014/main" id="{B3BB6378-7106-3940-8E53-9D3FD2874701}"/>
              </a:ext>
            </a:extLst>
          </p:cNvPr>
          <p:cNvSpPr>
            <a:spLocks noGrp="1"/>
          </p:cNvSpPr>
          <p:nvPr>
            <p:ph type="title"/>
          </p:nvPr>
        </p:nvSpPr>
        <p:spPr>
          <a:xfrm>
            <a:off x="624000" y="405000"/>
            <a:ext cx="10944000" cy="720000"/>
          </a:xfrm>
        </p:spPr>
        <p:txBody>
          <a:bodyPr/>
          <a:lstStyle/>
          <a:p>
            <a:r>
              <a:rPr lang="de-DE" sz="2400" dirty="0"/>
              <a:t>Die Alarmierung</a:t>
            </a:r>
            <a:br>
              <a:rPr lang="de-DE" sz="2400" dirty="0"/>
            </a:br>
            <a:r>
              <a:rPr lang="de-DE" sz="2400" dirty="0">
                <a:latin typeface="+mn-lt"/>
              </a:rPr>
              <a:t>Durch ein Mitglied der Alarmgruppe</a:t>
            </a:r>
          </a:p>
        </p:txBody>
      </p:sp>
      <p:sp>
        <p:nvSpPr>
          <p:cNvPr id="25" name="Fußzeilenplatzhalter 3">
            <a:extLst>
              <a:ext uri="{FF2B5EF4-FFF2-40B4-BE49-F238E27FC236}">
                <a16:creationId xmlns:a16="http://schemas.microsoft.com/office/drawing/2014/main" id="{2C430B66-2451-1844-820E-24377F3658F0}"/>
              </a:ext>
            </a:extLst>
          </p:cNvPr>
          <p:cNvSpPr>
            <a:spLocks noGrp="1"/>
          </p:cNvSpPr>
          <p:nvPr>
            <p:ph type="ftr" sz="quarter" idx="3"/>
          </p:nvPr>
        </p:nvSpPr>
        <p:spPr>
          <a:xfrm>
            <a:off x="2352000" y="6385644"/>
            <a:ext cx="7488000" cy="324000"/>
          </a:xfrm>
        </p:spPr>
        <p:txBody>
          <a:bodyPr/>
          <a:lstStyle/>
          <a:p>
            <a:r>
              <a:rPr lang="de-DE"/>
              <a:t>AlarmRuf | Das innovative Alarmsystem für Mobilfunk- und Festnetz</a:t>
            </a:r>
            <a:endParaRPr lang="de-DE" dirty="0"/>
          </a:p>
        </p:txBody>
      </p:sp>
      <p:sp>
        <p:nvSpPr>
          <p:cNvPr id="41" name="Inhaltsplatzhalter 4">
            <a:extLst>
              <a:ext uri="{FF2B5EF4-FFF2-40B4-BE49-F238E27FC236}">
                <a16:creationId xmlns:a16="http://schemas.microsoft.com/office/drawing/2014/main" id="{6002D26F-FF18-FD4F-BFF8-3AB078D66E2E}"/>
              </a:ext>
            </a:extLst>
          </p:cNvPr>
          <p:cNvSpPr txBox="1">
            <a:spLocks/>
          </p:cNvSpPr>
          <p:nvPr/>
        </p:nvSpPr>
        <p:spPr bwMode="black">
          <a:xfrm>
            <a:off x="6240462" y="1484313"/>
            <a:ext cx="5327538" cy="4752000"/>
          </a:xfrm>
          <a:prstGeom prst="rect">
            <a:avLst/>
          </a:prstGeom>
        </p:spPr>
        <p:txBody>
          <a:bodyPr lIns="0" tIns="0" rIns="0" bIns="0"/>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r>
              <a:rPr lang="de-DE" sz="1600" dirty="0"/>
              <a:t>0171 252 76 + Alarmgruppennummer</a:t>
            </a:r>
          </a:p>
          <a:p>
            <a:pPr lvl="2"/>
            <a:r>
              <a:rPr lang="de-DE" sz="1600" dirty="0"/>
              <a:t>Die Alarmierung der Einsatzkräfte kann durch einen oder mehrere „alarmberechtigte“ Mitglieder einer Alarmgruppe ausgelöst werden (z. B. Leiter der Organisationseinheit)</a:t>
            </a:r>
          </a:p>
          <a:p>
            <a:pPr lvl="2"/>
            <a:r>
              <a:rPr lang="de-DE" sz="1600" dirty="0"/>
              <a:t>Die Auslösung geschieht per Handy oder Festnetz: </a:t>
            </a:r>
            <a:br>
              <a:rPr lang="de-DE" sz="1600" dirty="0"/>
            </a:br>
            <a:r>
              <a:rPr lang="de-DE" sz="1600" dirty="0"/>
              <a:t>0171 252 76 (0171 Alarm) + Alarmgruppennummer</a:t>
            </a:r>
          </a:p>
          <a:p>
            <a:pPr lvl="2"/>
            <a:r>
              <a:rPr lang="de-DE" sz="1600" dirty="0"/>
              <a:t>Merkmale der Alarmierung per Sprachzugang:</a:t>
            </a:r>
          </a:p>
          <a:p>
            <a:pPr lvl="3"/>
            <a:r>
              <a:rPr lang="de-DE" sz="1600" dirty="0"/>
              <a:t>„Sprach-Recorder“ – aktuell </a:t>
            </a:r>
            <a:r>
              <a:rPr lang="de-DE" sz="1600" dirty="0" err="1"/>
              <a:t>aufgesprochener</a:t>
            </a:r>
            <a:r>
              <a:rPr lang="de-DE" sz="1600" dirty="0"/>
              <a:t> Alarmtext</a:t>
            </a:r>
          </a:p>
          <a:p>
            <a:pPr lvl="3"/>
            <a:r>
              <a:rPr lang="de-DE" sz="1600" dirty="0"/>
              <a:t>Maximale Länge von einer Minute</a:t>
            </a:r>
          </a:p>
          <a:p>
            <a:pPr lvl="3"/>
            <a:r>
              <a:rPr lang="de-DE" sz="1600" dirty="0"/>
              <a:t>Die Auslösung einer Alarmierung wird per Sprachansage bestätigt</a:t>
            </a:r>
          </a:p>
          <a:p>
            <a:pPr lvl="3"/>
            <a:r>
              <a:rPr lang="de-DE" sz="1600" dirty="0"/>
              <a:t>Die Alarmauslösung kann durch einen PIN geschützt werden</a:t>
            </a:r>
          </a:p>
          <a:p>
            <a:pPr lvl="3"/>
            <a:r>
              <a:rPr lang="de-DE" sz="1600" dirty="0"/>
              <a:t>Berechtigte können den Namen der Alarmgruppe </a:t>
            </a:r>
            <a:r>
              <a:rPr lang="de-DE" sz="1600" dirty="0" err="1"/>
              <a:t>aufsprechen</a:t>
            </a:r>
            <a:endParaRPr lang="de-DE" sz="1600" dirty="0"/>
          </a:p>
        </p:txBody>
      </p:sp>
      <p:pic>
        <p:nvPicPr>
          <p:cNvPr id="8" name="Grafik 7">
            <a:extLst>
              <a:ext uri="{FF2B5EF4-FFF2-40B4-BE49-F238E27FC236}">
                <a16:creationId xmlns:a16="http://schemas.microsoft.com/office/drawing/2014/main" id="{071903F2-A803-2246-98FD-44EF29B4CE6C}"/>
              </a:ext>
            </a:extLst>
          </p:cNvPr>
          <p:cNvPicPr>
            <a:picLocks noChangeAspect="1"/>
          </p:cNvPicPr>
          <p:nvPr/>
        </p:nvPicPr>
        <p:blipFill rotWithShape="1">
          <a:blip r:embed="rId2"/>
          <a:srcRect l="17141" t="180" r="8290"/>
          <a:stretch/>
        </p:blipFill>
        <p:spPr>
          <a:xfrm>
            <a:off x="623888" y="1484909"/>
            <a:ext cx="5327538" cy="4752974"/>
          </a:xfrm>
          <a:prstGeom prst="rect">
            <a:avLst/>
          </a:prstGeom>
        </p:spPr>
      </p:pic>
    </p:spTree>
    <p:extLst>
      <p:ext uri="{BB962C8B-B14F-4D97-AF65-F5344CB8AC3E}">
        <p14:creationId xmlns:p14="http://schemas.microsoft.com/office/powerpoint/2010/main" val="3605556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8</a:t>
            </a:fld>
            <a:endParaRPr lang="de-DE" dirty="0"/>
          </a:p>
        </p:txBody>
      </p:sp>
      <p:pic>
        <p:nvPicPr>
          <p:cNvPr id="29" name="Bild 31">
            <a:extLst>
              <a:ext uri="{FF2B5EF4-FFF2-40B4-BE49-F238E27FC236}">
                <a16:creationId xmlns:a16="http://schemas.microsoft.com/office/drawing/2014/main" id="{97A2C701-0BB6-8240-A82E-E813377BC74F}"/>
              </a:ext>
            </a:extLst>
          </p:cNvPr>
          <p:cNvPicPr>
            <a:picLocks noChangeAspect="1"/>
          </p:cNvPicPr>
          <p:nvPr/>
        </p:nvPicPr>
        <p:blipFill rotWithShape="1">
          <a:blip r:embed="rId2"/>
          <a:srcRect t="16055" r="20" b="4853"/>
          <a:stretch/>
        </p:blipFill>
        <p:spPr>
          <a:xfrm>
            <a:off x="6240463" y="3429000"/>
            <a:ext cx="5326565" cy="2808287"/>
          </a:xfrm>
          <a:prstGeom prst="rect">
            <a:avLst/>
          </a:prstGeom>
        </p:spPr>
      </p:pic>
      <p:sp>
        <p:nvSpPr>
          <p:cNvPr id="35" name="Inhaltsplatzhalter 7">
            <a:extLst>
              <a:ext uri="{FF2B5EF4-FFF2-40B4-BE49-F238E27FC236}">
                <a16:creationId xmlns:a16="http://schemas.microsoft.com/office/drawing/2014/main" id="{5BFBD13B-08C1-5949-A893-C0E7839151E5}"/>
              </a:ext>
            </a:extLst>
          </p:cNvPr>
          <p:cNvSpPr txBox="1">
            <a:spLocks/>
          </p:cNvSpPr>
          <p:nvPr/>
        </p:nvSpPr>
        <p:spPr>
          <a:xfrm>
            <a:off x="6240463" y="1494334"/>
            <a:ext cx="5326565" cy="1862658"/>
          </a:xfrm>
          <a:prstGeom prst="rect">
            <a:avLst/>
          </a:prstGeom>
          <a:solidFill>
            <a:schemeClr val="accent5"/>
          </a:solidFill>
          <a:ln w="12700">
            <a:noFill/>
          </a:ln>
        </p:spPr>
        <p:txBody>
          <a:bodyPr wrap="square" lIns="90000" tIns="90000" rIns="90000" bIns="90000">
            <a:noAutofit/>
          </a:bodyPr>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pPr marL="0" lvl="2" indent="0">
              <a:buClr>
                <a:schemeClr val="tx1"/>
              </a:buClr>
              <a:buNone/>
            </a:pPr>
            <a:r>
              <a:rPr lang="de-DE" sz="1600" dirty="0">
                <a:solidFill>
                  <a:schemeClr val="bg1"/>
                </a:solidFill>
                <a:latin typeface="+mj-lt"/>
              </a:rPr>
              <a:t>Gerne unterstützen wir Sie bei der Anbindung einer Leitstelle an den </a:t>
            </a:r>
            <a:r>
              <a:rPr lang="de-DE" sz="1600" dirty="0" err="1">
                <a:solidFill>
                  <a:schemeClr val="bg1"/>
                </a:solidFill>
                <a:latin typeface="+mj-lt"/>
              </a:rPr>
              <a:t>AlarmRuf</a:t>
            </a:r>
            <a:r>
              <a:rPr lang="de-DE" sz="1600" dirty="0">
                <a:solidFill>
                  <a:schemeClr val="bg1"/>
                </a:solidFill>
                <a:latin typeface="+mj-lt"/>
              </a:rPr>
              <a:t> Dienst. Die Telekom hat bereits über 200 öffentliche und private Leitstellen angebunden.</a:t>
            </a:r>
          </a:p>
          <a:p>
            <a:pPr lvl="2">
              <a:buClr>
                <a:schemeClr val="bg1"/>
              </a:buClr>
            </a:pPr>
            <a:r>
              <a:rPr lang="de-DE" sz="1600" dirty="0">
                <a:solidFill>
                  <a:schemeClr val="bg1"/>
                </a:solidFill>
              </a:rPr>
              <a:t>Die Leitstelle muss bereit sein (Manpower) – und die Mittel müssen zur Verfügung stehen</a:t>
            </a:r>
          </a:p>
          <a:p>
            <a:pPr lvl="2">
              <a:buClr>
                <a:schemeClr val="bg1"/>
              </a:buClr>
            </a:pPr>
            <a:r>
              <a:rPr lang="de-DE" sz="1600" dirty="0">
                <a:solidFill>
                  <a:schemeClr val="bg1"/>
                </a:solidFill>
              </a:rPr>
              <a:t>Die Telekom braucht einen Ansprechpartner in der Leitstelle</a:t>
            </a:r>
          </a:p>
        </p:txBody>
      </p:sp>
      <p:sp>
        <p:nvSpPr>
          <p:cNvPr id="37" name="Inhaltsplatzhalter 7">
            <a:extLst>
              <a:ext uri="{FF2B5EF4-FFF2-40B4-BE49-F238E27FC236}">
                <a16:creationId xmlns:a16="http://schemas.microsoft.com/office/drawing/2014/main" id="{1F6F8663-525A-2841-91F9-6E9C02757B2D}"/>
              </a:ext>
            </a:extLst>
          </p:cNvPr>
          <p:cNvSpPr txBox="1">
            <a:spLocks/>
          </p:cNvSpPr>
          <p:nvPr/>
        </p:nvSpPr>
        <p:spPr>
          <a:xfrm>
            <a:off x="-9983683" y="1695304"/>
            <a:ext cx="4699009" cy="3600000"/>
          </a:xfrm>
          <a:prstGeom prst="rect">
            <a:avLst/>
          </a:prstGeom>
          <a:solidFill>
            <a:srgbClr val="EE9E3E"/>
          </a:solidFill>
          <a:ln w="12700">
            <a:noFill/>
          </a:ln>
        </p:spPr>
        <p:txBody>
          <a:bodyPr wrap="square" lIns="90000" tIns="90000" rIns="90000" bIns="90000">
            <a:noAutofit/>
          </a:bodyPr>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pPr marL="0" lvl="2" indent="0">
              <a:buClr>
                <a:schemeClr val="tx1"/>
              </a:buClr>
              <a:buNone/>
            </a:pPr>
            <a:r>
              <a:rPr lang="de-DE" sz="1600" dirty="0">
                <a:solidFill>
                  <a:schemeClr val="bg1"/>
                </a:solidFill>
                <a:latin typeface="+mj-lt"/>
              </a:rPr>
              <a:t>Innovation und informativ</a:t>
            </a:r>
          </a:p>
          <a:p>
            <a:pPr lvl="2">
              <a:buClr>
                <a:schemeClr val="bg1"/>
              </a:buClr>
            </a:pPr>
            <a:r>
              <a:rPr lang="de-DE" sz="1600" dirty="0">
                <a:solidFill>
                  <a:schemeClr val="bg1"/>
                </a:solidFill>
              </a:rPr>
              <a:t>Die Mobilbox wird zur Plattform für Unternehmensbotschaften</a:t>
            </a:r>
          </a:p>
          <a:p>
            <a:pPr lvl="2">
              <a:buClr>
                <a:schemeClr val="bg1"/>
              </a:buClr>
            </a:pPr>
            <a:r>
              <a:rPr lang="de-DE" sz="1600" dirty="0">
                <a:solidFill>
                  <a:schemeClr val="bg1"/>
                </a:solidFill>
              </a:rPr>
              <a:t>Integration von: </a:t>
            </a:r>
          </a:p>
          <a:p>
            <a:pPr lvl="3">
              <a:buClr>
                <a:schemeClr val="bg1"/>
              </a:buClr>
            </a:pPr>
            <a:r>
              <a:rPr lang="de-DE" sz="1600" dirty="0">
                <a:solidFill>
                  <a:schemeClr val="bg1"/>
                </a:solidFill>
              </a:rPr>
              <a:t>Produktankündigungen</a:t>
            </a:r>
          </a:p>
          <a:p>
            <a:pPr lvl="3">
              <a:buClr>
                <a:schemeClr val="bg1"/>
              </a:buClr>
            </a:pPr>
            <a:r>
              <a:rPr lang="de-DE" sz="1600" dirty="0">
                <a:solidFill>
                  <a:schemeClr val="bg1"/>
                </a:solidFill>
              </a:rPr>
              <a:t>Messezeiten</a:t>
            </a:r>
          </a:p>
          <a:p>
            <a:pPr lvl="3">
              <a:buClr>
                <a:schemeClr val="bg1"/>
              </a:buClr>
            </a:pPr>
            <a:r>
              <a:rPr lang="de-DE" sz="1600" dirty="0">
                <a:solidFill>
                  <a:schemeClr val="bg1"/>
                </a:solidFill>
              </a:rPr>
              <a:t>Sonderaktionen</a:t>
            </a:r>
          </a:p>
          <a:p>
            <a:pPr lvl="3">
              <a:buClr>
                <a:schemeClr val="bg1"/>
              </a:buClr>
            </a:pPr>
            <a:r>
              <a:rPr lang="de-DE" sz="1600" dirty="0">
                <a:solidFill>
                  <a:schemeClr val="bg1"/>
                </a:solidFill>
              </a:rPr>
              <a:t>Service-Angeboten</a:t>
            </a:r>
          </a:p>
          <a:p>
            <a:pPr marL="144000" lvl="3" indent="0">
              <a:buClr>
                <a:schemeClr val="bg1"/>
              </a:buClr>
              <a:buNone/>
            </a:pPr>
            <a:endParaRPr lang="de-DE" sz="1600" dirty="0">
              <a:solidFill>
                <a:schemeClr val="bg1"/>
              </a:solidFill>
            </a:endParaRPr>
          </a:p>
          <a:p>
            <a:pPr marL="144000" lvl="3" indent="0">
              <a:buClr>
                <a:schemeClr val="bg1"/>
              </a:buClr>
              <a:buNone/>
            </a:pPr>
            <a:r>
              <a:rPr lang="de-DE" sz="1600" dirty="0">
                <a:solidFill>
                  <a:schemeClr val="bg1"/>
                </a:solidFill>
                <a:latin typeface="+mj-lt"/>
              </a:rPr>
              <a:t>Imagegewinn, hohe Wiedererkennung, </a:t>
            </a:r>
            <a:r>
              <a:rPr lang="de-DE" sz="1600" dirty="0" err="1">
                <a:solidFill>
                  <a:schemeClr val="bg1"/>
                </a:solidFill>
                <a:latin typeface="+mj-lt"/>
              </a:rPr>
              <a:t>Differen</a:t>
            </a:r>
            <a:r>
              <a:rPr lang="de-DE" sz="1600" dirty="0">
                <a:solidFill>
                  <a:schemeClr val="bg1"/>
                </a:solidFill>
                <a:latin typeface="+mj-lt"/>
              </a:rPr>
              <a:t>- </a:t>
            </a:r>
            <a:r>
              <a:rPr lang="de-DE" sz="1600" dirty="0" err="1">
                <a:solidFill>
                  <a:schemeClr val="bg1"/>
                </a:solidFill>
                <a:latin typeface="+mj-lt"/>
              </a:rPr>
              <a:t>zierung</a:t>
            </a:r>
            <a:r>
              <a:rPr lang="de-DE" sz="1600" dirty="0">
                <a:solidFill>
                  <a:schemeClr val="bg1"/>
                </a:solidFill>
                <a:latin typeface="+mj-lt"/>
              </a:rPr>
              <a:t> zum Wettbewerb, Service-Erlebnis</a:t>
            </a:r>
          </a:p>
        </p:txBody>
      </p:sp>
      <p:sp>
        <p:nvSpPr>
          <p:cNvPr id="26" name="Titel 1">
            <a:extLst>
              <a:ext uri="{FF2B5EF4-FFF2-40B4-BE49-F238E27FC236}">
                <a16:creationId xmlns:a16="http://schemas.microsoft.com/office/drawing/2014/main" id="{9A33E5F4-DF40-2D49-9DF5-2FB73B2D91BD}"/>
              </a:ext>
            </a:extLst>
          </p:cNvPr>
          <p:cNvSpPr>
            <a:spLocks noGrp="1"/>
          </p:cNvSpPr>
          <p:nvPr>
            <p:ph type="title"/>
          </p:nvPr>
        </p:nvSpPr>
        <p:spPr>
          <a:xfrm>
            <a:off x="624000" y="405000"/>
            <a:ext cx="10944000" cy="720000"/>
          </a:xfrm>
        </p:spPr>
        <p:txBody>
          <a:bodyPr/>
          <a:lstStyle/>
          <a:p>
            <a:r>
              <a:rPr lang="de-DE" sz="2400" dirty="0"/>
              <a:t>Die Alarmierung</a:t>
            </a:r>
            <a:br>
              <a:rPr lang="de-DE" sz="2400" dirty="0"/>
            </a:br>
            <a:r>
              <a:rPr lang="de-DE" sz="2400" dirty="0">
                <a:latin typeface="+mn-lt"/>
              </a:rPr>
              <a:t>Durch eine Leitstelle</a:t>
            </a:r>
          </a:p>
        </p:txBody>
      </p:sp>
      <p:sp>
        <p:nvSpPr>
          <p:cNvPr id="28" name="Fußzeilenplatzhalter 3">
            <a:extLst>
              <a:ext uri="{FF2B5EF4-FFF2-40B4-BE49-F238E27FC236}">
                <a16:creationId xmlns:a16="http://schemas.microsoft.com/office/drawing/2014/main" id="{7A088330-23CC-A04D-8EAA-B239C69B918A}"/>
              </a:ext>
            </a:extLst>
          </p:cNvPr>
          <p:cNvSpPr>
            <a:spLocks noGrp="1"/>
          </p:cNvSpPr>
          <p:nvPr>
            <p:ph type="ftr" sz="quarter" idx="3"/>
          </p:nvPr>
        </p:nvSpPr>
        <p:spPr>
          <a:xfrm>
            <a:off x="2352000" y="6385644"/>
            <a:ext cx="7488000" cy="324000"/>
          </a:xfrm>
        </p:spPr>
        <p:txBody>
          <a:bodyPr/>
          <a:lstStyle/>
          <a:p>
            <a:r>
              <a:rPr lang="de-DE"/>
              <a:t>AlarmRuf | Das innovative Alarmsystem für Mobilfunk- und Festnetz</a:t>
            </a:r>
            <a:endParaRPr lang="de-DE" dirty="0"/>
          </a:p>
        </p:txBody>
      </p:sp>
      <p:sp>
        <p:nvSpPr>
          <p:cNvPr id="30" name="Inhaltsplatzhalter 4">
            <a:extLst>
              <a:ext uri="{FF2B5EF4-FFF2-40B4-BE49-F238E27FC236}">
                <a16:creationId xmlns:a16="http://schemas.microsoft.com/office/drawing/2014/main" id="{B0BBE10C-D5AA-C541-9B53-9EC55E6C9E2C}"/>
              </a:ext>
            </a:extLst>
          </p:cNvPr>
          <p:cNvSpPr txBox="1">
            <a:spLocks/>
          </p:cNvSpPr>
          <p:nvPr/>
        </p:nvSpPr>
        <p:spPr bwMode="black">
          <a:xfrm>
            <a:off x="624000" y="1484313"/>
            <a:ext cx="5327538" cy="4752000"/>
          </a:xfrm>
          <a:prstGeom prst="rect">
            <a:avLst/>
          </a:prstGeom>
        </p:spPr>
        <p:txBody>
          <a:bodyPr lIns="0" tIns="0" rIns="0" bIns="0"/>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r>
              <a:rPr lang="de-DE" sz="1600" dirty="0"/>
              <a:t>Alarmauslösung über Internet-Verbindung</a:t>
            </a:r>
          </a:p>
          <a:p>
            <a:pPr lvl="2"/>
            <a:r>
              <a:rPr lang="de-DE" sz="1600" dirty="0">
                <a:solidFill>
                  <a:schemeClr val="tx2"/>
                </a:solidFill>
              </a:rPr>
              <a:t>Der Alarm wird über eine abgesicherte Internet-Schnittstelle übermittelt. Die Autorisierung des Alarmierenden (Kunde oder Leitstand) erfolgt über Klient-Zertifikate </a:t>
            </a:r>
          </a:p>
          <a:p>
            <a:pPr lvl="2"/>
            <a:r>
              <a:rPr lang="de-DE" sz="1600" dirty="0"/>
              <a:t>Bei der Alarmauslösung hat die Leitstelle die Auswahl aus 60 fest definierten und bis zu 40 individuellen Sprachmodulen –  z. B.: </a:t>
            </a:r>
          </a:p>
          <a:p>
            <a:pPr lvl="3"/>
            <a:r>
              <a:rPr lang="de-DE" sz="1600" dirty="0"/>
              <a:t>Probealarm</a:t>
            </a:r>
          </a:p>
          <a:p>
            <a:pPr lvl="3"/>
            <a:r>
              <a:rPr lang="de-DE" sz="1600" dirty="0"/>
              <a:t>Feuer im Ort</a:t>
            </a:r>
          </a:p>
          <a:p>
            <a:pPr lvl="3"/>
            <a:r>
              <a:rPr lang="de-DE" sz="1600" dirty="0"/>
              <a:t>Feuer ohne Menschengefährdung</a:t>
            </a:r>
          </a:p>
          <a:p>
            <a:pPr lvl="2"/>
            <a:r>
              <a:rPr lang="de-DE" sz="1600" dirty="0"/>
              <a:t>Rückmeldungen an die Leitstelle:</a:t>
            </a:r>
          </a:p>
          <a:p>
            <a:pPr lvl="3"/>
            <a:r>
              <a:rPr lang="de-DE" sz="1600" dirty="0"/>
              <a:t>Die Auslösung einer Alarmierung wird per E-Mail an den Auslösenden und bis zu 2 weitere E-Mail Adressen bestätigt</a:t>
            </a:r>
          </a:p>
          <a:p>
            <a:pPr lvl="3"/>
            <a:r>
              <a:rPr lang="de-DE" sz="1600" dirty="0"/>
              <a:t>Die Rückmeldung der Einsatzkräfte erfolgt per E-Mail</a:t>
            </a:r>
          </a:p>
          <a:p>
            <a:pPr lvl="3"/>
            <a:r>
              <a:rPr lang="de-DE" sz="1600" dirty="0"/>
              <a:t>Individuelle Einstellung der  Rückmeldung mit Name, Funktion und Rufnummer möglich</a:t>
            </a:r>
          </a:p>
        </p:txBody>
      </p:sp>
    </p:spTree>
    <p:extLst>
      <p:ext uri="{BB962C8B-B14F-4D97-AF65-F5344CB8AC3E}">
        <p14:creationId xmlns:p14="http://schemas.microsoft.com/office/powerpoint/2010/main" val="617209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9C2CD35-2A51-6541-95FC-E164509991A4}"/>
              </a:ext>
            </a:extLst>
          </p:cNvPr>
          <p:cNvSpPr>
            <a:spLocks noGrp="1"/>
          </p:cNvSpPr>
          <p:nvPr>
            <p:ph type="sldNum" sz="quarter" idx="4"/>
          </p:nvPr>
        </p:nvSpPr>
        <p:spPr/>
        <p:txBody>
          <a:bodyPr/>
          <a:lstStyle/>
          <a:p>
            <a:fld id="{A1A5E10D-79A5-49BA-9648-53481340C65F}" type="slidenum">
              <a:rPr lang="de-DE" smtClean="0"/>
              <a:pPr/>
              <a:t>9</a:t>
            </a:fld>
            <a:endParaRPr lang="de-DE" dirty="0"/>
          </a:p>
        </p:txBody>
      </p:sp>
      <p:sp>
        <p:nvSpPr>
          <p:cNvPr id="37" name="Inhaltsplatzhalter 7">
            <a:extLst>
              <a:ext uri="{FF2B5EF4-FFF2-40B4-BE49-F238E27FC236}">
                <a16:creationId xmlns:a16="http://schemas.microsoft.com/office/drawing/2014/main" id="{1F6F8663-525A-2841-91F9-6E9C02757B2D}"/>
              </a:ext>
            </a:extLst>
          </p:cNvPr>
          <p:cNvSpPr txBox="1">
            <a:spLocks/>
          </p:cNvSpPr>
          <p:nvPr/>
        </p:nvSpPr>
        <p:spPr>
          <a:xfrm>
            <a:off x="-9983683" y="1695304"/>
            <a:ext cx="4699009" cy="3600000"/>
          </a:xfrm>
          <a:prstGeom prst="rect">
            <a:avLst/>
          </a:prstGeom>
          <a:solidFill>
            <a:srgbClr val="EE9E3E"/>
          </a:solidFill>
          <a:ln w="12700">
            <a:noFill/>
          </a:ln>
        </p:spPr>
        <p:txBody>
          <a:bodyPr wrap="square" lIns="90000" tIns="90000" rIns="90000" bIns="90000">
            <a:noAutofit/>
          </a:bodyPr>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pPr marL="0" lvl="2" indent="0">
              <a:buClr>
                <a:schemeClr val="tx1"/>
              </a:buClr>
              <a:buNone/>
            </a:pPr>
            <a:r>
              <a:rPr lang="de-DE" sz="1600" dirty="0">
                <a:solidFill>
                  <a:schemeClr val="bg1"/>
                </a:solidFill>
                <a:latin typeface="+mj-lt"/>
              </a:rPr>
              <a:t>Innovation und informativ</a:t>
            </a:r>
          </a:p>
          <a:p>
            <a:pPr lvl="2">
              <a:buClr>
                <a:schemeClr val="bg1"/>
              </a:buClr>
            </a:pPr>
            <a:r>
              <a:rPr lang="de-DE" sz="1600" dirty="0">
                <a:solidFill>
                  <a:schemeClr val="bg1"/>
                </a:solidFill>
              </a:rPr>
              <a:t>Die Mobilbox wird zur Plattform für Unternehmensbotschaften</a:t>
            </a:r>
          </a:p>
          <a:p>
            <a:pPr lvl="2">
              <a:buClr>
                <a:schemeClr val="bg1"/>
              </a:buClr>
            </a:pPr>
            <a:r>
              <a:rPr lang="de-DE" sz="1600" dirty="0">
                <a:solidFill>
                  <a:schemeClr val="bg1"/>
                </a:solidFill>
              </a:rPr>
              <a:t>Integration von: </a:t>
            </a:r>
          </a:p>
          <a:p>
            <a:pPr lvl="3">
              <a:buClr>
                <a:schemeClr val="bg1"/>
              </a:buClr>
            </a:pPr>
            <a:r>
              <a:rPr lang="de-DE" sz="1600" dirty="0">
                <a:solidFill>
                  <a:schemeClr val="bg1"/>
                </a:solidFill>
              </a:rPr>
              <a:t>Produktankündigungen</a:t>
            </a:r>
          </a:p>
          <a:p>
            <a:pPr lvl="3">
              <a:buClr>
                <a:schemeClr val="bg1"/>
              </a:buClr>
            </a:pPr>
            <a:r>
              <a:rPr lang="de-DE" sz="1600" dirty="0">
                <a:solidFill>
                  <a:schemeClr val="bg1"/>
                </a:solidFill>
              </a:rPr>
              <a:t>Messezeiten</a:t>
            </a:r>
          </a:p>
          <a:p>
            <a:pPr lvl="3">
              <a:buClr>
                <a:schemeClr val="bg1"/>
              </a:buClr>
            </a:pPr>
            <a:r>
              <a:rPr lang="de-DE" sz="1600" dirty="0">
                <a:solidFill>
                  <a:schemeClr val="bg1"/>
                </a:solidFill>
              </a:rPr>
              <a:t>Sonderaktionen</a:t>
            </a:r>
          </a:p>
          <a:p>
            <a:pPr lvl="3">
              <a:buClr>
                <a:schemeClr val="bg1"/>
              </a:buClr>
            </a:pPr>
            <a:r>
              <a:rPr lang="de-DE" sz="1600" dirty="0">
                <a:solidFill>
                  <a:schemeClr val="bg1"/>
                </a:solidFill>
              </a:rPr>
              <a:t>Service-Angeboten</a:t>
            </a:r>
          </a:p>
          <a:p>
            <a:pPr marL="144000" lvl="3" indent="0">
              <a:buClr>
                <a:schemeClr val="bg1"/>
              </a:buClr>
              <a:buNone/>
            </a:pPr>
            <a:endParaRPr lang="de-DE" sz="1600" dirty="0">
              <a:solidFill>
                <a:schemeClr val="bg1"/>
              </a:solidFill>
            </a:endParaRPr>
          </a:p>
          <a:p>
            <a:pPr marL="144000" lvl="3" indent="0">
              <a:buClr>
                <a:schemeClr val="bg1"/>
              </a:buClr>
              <a:buNone/>
            </a:pPr>
            <a:r>
              <a:rPr lang="de-DE" sz="1600" dirty="0">
                <a:solidFill>
                  <a:schemeClr val="bg1"/>
                </a:solidFill>
                <a:latin typeface="+mj-lt"/>
              </a:rPr>
              <a:t>Imagegewinn, hohe Wiedererkennung, </a:t>
            </a:r>
            <a:r>
              <a:rPr lang="de-DE" sz="1600" dirty="0" err="1">
                <a:solidFill>
                  <a:schemeClr val="bg1"/>
                </a:solidFill>
                <a:latin typeface="+mj-lt"/>
              </a:rPr>
              <a:t>Differen</a:t>
            </a:r>
            <a:r>
              <a:rPr lang="de-DE" sz="1600" dirty="0">
                <a:solidFill>
                  <a:schemeClr val="bg1"/>
                </a:solidFill>
                <a:latin typeface="+mj-lt"/>
              </a:rPr>
              <a:t>- </a:t>
            </a:r>
            <a:r>
              <a:rPr lang="de-DE" sz="1600" dirty="0" err="1">
                <a:solidFill>
                  <a:schemeClr val="bg1"/>
                </a:solidFill>
                <a:latin typeface="+mj-lt"/>
              </a:rPr>
              <a:t>zierung</a:t>
            </a:r>
            <a:r>
              <a:rPr lang="de-DE" sz="1600" dirty="0">
                <a:solidFill>
                  <a:schemeClr val="bg1"/>
                </a:solidFill>
                <a:latin typeface="+mj-lt"/>
              </a:rPr>
              <a:t> zum Wettbewerb, Service-Erlebnis</a:t>
            </a:r>
          </a:p>
        </p:txBody>
      </p:sp>
      <p:sp>
        <p:nvSpPr>
          <p:cNvPr id="26" name="Titel 1">
            <a:extLst>
              <a:ext uri="{FF2B5EF4-FFF2-40B4-BE49-F238E27FC236}">
                <a16:creationId xmlns:a16="http://schemas.microsoft.com/office/drawing/2014/main" id="{9A33E5F4-DF40-2D49-9DF5-2FB73B2D91BD}"/>
              </a:ext>
            </a:extLst>
          </p:cNvPr>
          <p:cNvSpPr>
            <a:spLocks noGrp="1"/>
          </p:cNvSpPr>
          <p:nvPr>
            <p:ph type="title"/>
          </p:nvPr>
        </p:nvSpPr>
        <p:spPr>
          <a:xfrm>
            <a:off x="624000" y="405000"/>
            <a:ext cx="10944000" cy="720000"/>
          </a:xfrm>
        </p:spPr>
        <p:txBody>
          <a:bodyPr/>
          <a:lstStyle/>
          <a:p>
            <a:r>
              <a:rPr lang="de-DE" sz="2400" dirty="0"/>
              <a:t>Die Alarmierung</a:t>
            </a:r>
            <a:br>
              <a:rPr lang="de-DE" sz="2400" dirty="0"/>
            </a:br>
            <a:r>
              <a:rPr lang="de-DE" sz="2400" dirty="0">
                <a:latin typeface="+mn-lt"/>
              </a:rPr>
              <a:t>Durch eine Leitstelle</a:t>
            </a:r>
          </a:p>
        </p:txBody>
      </p:sp>
      <p:sp>
        <p:nvSpPr>
          <p:cNvPr id="28" name="Fußzeilenplatzhalter 3">
            <a:extLst>
              <a:ext uri="{FF2B5EF4-FFF2-40B4-BE49-F238E27FC236}">
                <a16:creationId xmlns:a16="http://schemas.microsoft.com/office/drawing/2014/main" id="{7A088330-23CC-A04D-8EAA-B239C69B918A}"/>
              </a:ext>
            </a:extLst>
          </p:cNvPr>
          <p:cNvSpPr>
            <a:spLocks noGrp="1"/>
          </p:cNvSpPr>
          <p:nvPr>
            <p:ph type="ftr" sz="quarter" idx="3"/>
          </p:nvPr>
        </p:nvSpPr>
        <p:spPr>
          <a:xfrm>
            <a:off x="2352000" y="6385644"/>
            <a:ext cx="7488000" cy="324000"/>
          </a:xfrm>
        </p:spPr>
        <p:txBody>
          <a:bodyPr/>
          <a:lstStyle/>
          <a:p>
            <a:r>
              <a:rPr lang="de-DE"/>
              <a:t>AlarmRuf | Das innovative Alarmsystem für Mobilfunk- und Festnetz</a:t>
            </a:r>
            <a:endParaRPr lang="de-DE" dirty="0"/>
          </a:p>
        </p:txBody>
      </p:sp>
      <p:sp>
        <p:nvSpPr>
          <p:cNvPr id="30" name="Inhaltsplatzhalter 4">
            <a:extLst>
              <a:ext uri="{FF2B5EF4-FFF2-40B4-BE49-F238E27FC236}">
                <a16:creationId xmlns:a16="http://schemas.microsoft.com/office/drawing/2014/main" id="{B0BBE10C-D5AA-C541-9B53-9EC55E6C9E2C}"/>
              </a:ext>
            </a:extLst>
          </p:cNvPr>
          <p:cNvSpPr txBox="1">
            <a:spLocks/>
          </p:cNvSpPr>
          <p:nvPr/>
        </p:nvSpPr>
        <p:spPr bwMode="black">
          <a:xfrm>
            <a:off x="624000" y="1484313"/>
            <a:ext cx="5327538" cy="432519"/>
          </a:xfrm>
          <a:prstGeom prst="rect">
            <a:avLst/>
          </a:prstGeom>
        </p:spPr>
        <p:txBody>
          <a:bodyPr lIns="0" tIns="0" rIns="0" bIns="0"/>
          <a:lst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r>
              <a:rPr lang="de-DE" sz="1600" dirty="0"/>
              <a:t>Gesicherte Alarmierung</a:t>
            </a:r>
          </a:p>
        </p:txBody>
      </p:sp>
      <p:pic>
        <p:nvPicPr>
          <p:cNvPr id="10" name="Bild 6" descr="Tkom_Buero_23647_low.jpg">
            <a:extLst>
              <a:ext uri="{FF2B5EF4-FFF2-40B4-BE49-F238E27FC236}">
                <a16:creationId xmlns:a16="http://schemas.microsoft.com/office/drawing/2014/main" id="{4AEAB254-3F08-CE4C-9929-70EFFAA1E290}"/>
              </a:ext>
            </a:extLst>
          </p:cNvPr>
          <p:cNvPicPr>
            <a:picLocks noChangeAspect="1"/>
          </p:cNvPicPr>
          <p:nvPr/>
        </p:nvPicPr>
        <p:blipFill rotWithShape="1">
          <a:blip r:embed="rId2"/>
          <a:srcRect r="25201"/>
          <a:stretch/>
        </p:blipFill>
        <p:spPr>
          <a:xfrm>
            <a:off x="6240463" y="1484314"/>
            <a:ext cx="5326564" cy="4752974"/>
          </a:xfrm>
          <a:prstGeom prst="rect">
            <a:avLst/>
          </a:prstGeom>
        </p:spPr>
      </p:pic>
      <p:sp>
        <p:nvSpPr>
          <p:cNvPr id="11" name="Rechteck 10">
            <a:extLst>
              <a:ext uri="{FF2B5EF4-FFF2-40B4-BE49-F238E27FC236}">
                <a16:creationId xmlns:a16="http://schemas.microsoft.com/office/drawing/2014/main" id="{2C73099F-EC31-9A42-8956-BB6574F84522}"/>
              </a:ext>
            </a:extLst>
          </p:cNvPr>
          <p:cNvSpPr/>
          <p:nvPr/>
        </p:nvSpPr>
        <p:spPr>
          <a:xfrm>
            <a:off x="627457" y="1988840"/>
            <a:ext cx="5324082" cy="1839093"/>
          </a:xfrm>
          <a:prstGeom prst="rect">
            <a:avLst/>
          </a:prstGeom>
          <a:solidFill>
            <a:srgbClr val="CBE8F4"/>
          </a:solidFill>
        </p:spPr>
        <p:txBody>
          <a:bodyPr wrap="square">
            <a:spAutoFit/>
          </a:bodyPr>
          <a:lstStyle/>
          <a:p>
            <a:pPr defTabSz="864017" fontAlgn="base">
              <a:lnSpc>
                <a:spcPts val="1701"/>
              </a:lnSpc>
              <a:spcBef>
                <a:spcPct val="0"/>
              </a:spcBef>
              <a:spcAft>
                <a:spcPct val="0"/>
              </a:spcAft>
              <a:buClr>
                <a:srgbClr val="E20074"/>
              </a:buClr>
              <a:buSzPct val="75000"/>
            </a:pPr>
            <a:r>
              <a:rPr lang="de-DE" sz="1512" dirty="0">
                <a:latin typeface="+mj-lt"/>
                <a:cs typeface="Times New Roman" pitchFamily="18" charset="0"/>
              </a:rPr>
              <a:t>Die IP-basierte Alarmierung </a:t>
            </a:r>
            <a:r>
              <a:rPr lang="de-DE" sz="1512" dirty="0">
                <a:cs typeface="Times New Roman" pitchFamily="18" charset="0"/>
              </a:rPr>
              <a:t>erweitert den </a:t>
            </a:r>
            <a:r>
              <a:rPr lang="de-DE" sz="1512" dirty="0" err="1">
                <a:cs typeface="Times New Roman" pitchFamily="18" charset="0"/>
              </a:rPr>
              <a:t>AlarmRuf</a:t>
            </a:r>
            <a:r>
              <a:rPr lang="de-DE" sz="1512" dirty="0">
                <a:cs typeface="Times New Roman" pitchFamily="18" charset="0"/>
              </a:rPr>
              <a:t> um die Möglichkeit, über eine im Internet erreichbare Schnittstelle Alarme auszulösen. </a:t>
            </a:r>
          </a:p>
          <a:p>
            <a:pPr defTabSz="864017" fontAlgn="base">
              <a:lnSpc>
                <a:spcPts val="1701"/>
              </a:lnSpc>
              <a:spcBef>
                <a:spcPct val="0"/>
              </a:spcBef>
              <a:spcAft>
                <a:spcPct val="0"/>
              </a:spcAft>
              <a:buClr>
                <a:srgbClr val="E20074"/>
              </a:buClr>
              <a:buSzPct val="75000"/>
            </a:pPr>
            <a:endParaRPr lang="de-DE" sz="1512" dirty="0">
              <a:cs typeface="Times New Roman" pitchFamily="18" charset="0"/>
            </a:endParaRPr>
          </a:p>
          <a:p>
            <a:pPr defTabSz="864017" fontAlgn="base">
              <a:lnSpc>
                <a:spcPts val="1701"/>
              </a:lnSpc>
              <a:spcBef>
                <a:spcPct val="0"/>
              </a:spcBef>
              <a:spcAft>
                <a:spcPct val="0"/>
              </a:spcAft>
              <a:buClr>
                <a:srgbClr val="E20074"/>
              </a:buClr>
              <a:buSzPct val="75000"/>
            </a:pPr>
            <a:r>
              <a:rPr lang="de-DE" sz="1512" dirty="0">
                <a:cs typeface="Times New Roman" pitchFamily="18" charset="0"/>
              </a:rPr>
              <a:t>Die </a:t>
            </a:r>
            <a:r>
              <a:rPr lang="de-DE" sz="1512" b="1" dirty="0">
                <a:cs typeface="Times New Roman" pitchFamily="18" charset="0"/>
              </a:rPr>
              <a:t>Autorisierung</a:t>
            </a:r>
            <a:r>
              <a:rPr lang="de-DE" sz="1512" dirty="0">
                <a:cs typeface="Times New Roman" pitchFamily="18" charset="0"/>
              </a:rPr>
              <a:t> des Alarmierenden (Kunde oder Leitstand) erfolgt über Klient-Zertifikate, die auf Nachfrage bei der Technischen Kundenbetreuung kundenindividuell ausgestellt werden.</a:t>
            </a:r>
          </a:p>
          <a:p>
            <a:pPr defTabSz="864017" fontAlgn="base">
              <a:lnSpc>
                <a:spcPts val="1701"/>
              </a:lnSpc>
              <a:spcBef>
                <a:spcPct val="0"/>
              </a:spcBef>
              <a:spcAft>
                <a:spcPct val="0"/>
              </a:spcAft>
              <a:buClr>
                <a:srgbClr val="E20074"/>
              </a:buClr>
              <a:buSzPct val="75000"/>
            </a:pPr>
            <a:endParaRPr lang="de-DE" sz="1512" dirty="0">
              <a:cs typeface="Times New Roman" pitchFamily="18" charset="0"/>
            </a:endParaRPr>
          </a:p>
        </p:txBody>
      </p:sp>
      <p:sp>
        <p:nvSpPr>
          <p:cNvPr id="12" name="Rechteck 11">
            <a:extLst>
              <a:ext uri="{FF2B5EF4-FFF2-40B4-BE49-F238E27FC236}">
                <a16:creationId xmlns:a16="http://schemas.microsoft.com/office/drawing/2014/main" id="{801C593A-A674-F444-BB87-5D798E4DE96C}"/>
              </a:ext>
            </a:extLst>
          </p:cNvPr>
          <p:cNvSpPr/>
          <p:nvPr/>
        </p:nvSpPr>
        <p:spPr>
          <a:xfrm>
            <a:off x="623888" y="3969288"/>
            <a:ext cx="5324083" cy="2268000"/>
          </a:xfrm>
          <a:prstGeom prst="rect">
            <a:avLst/>
          </a:prstGeom>
          <a:solidFill>
            <a:schemeClr val="accent5">
              <a:lumMod val="40000"/>
              <a:lumOff val="60000"/>
            </a:schemeClr>
          </a:solidFill>
        </p:spPr>
        <p:txBody>
          <a:bodyPr wrap="square">
            <a:spAutoFit/>
          </a:bodyPr>
          <a:lstStyle/>
          <a:p>
            <a:pPr defTabSz="864017" eaLnBrk="0" fontAlgn="base" hangingPunct="0">
              <a:spcBef>
                <a:spcPts val="567"/>
              </a:spcBef>
              <a:spcAft>
                <a:spcPts val="567"/>
              </a:spcAft>
            </a:pPr>
            <a:r>
              <a:rPr lang="de-DE" sz="1512" dirty="0">
                <a:cs typeface="Times New Roman" pitchFamily="18" charset="0"/>
              </a:rPr>
              <a:t>Nachdem die Leitstelle Ihr </a:t>
            </a:r>
            <a:r>
              <a:rPr lang="de-DE" sz="1512" dirty="0">
                <a:latin typeface="+mj-lt"/>
                <a:cs typeface="Times New Roman" pitchFamily="18" charset="0"/>
              </a:rPr>
              <a:t>eigenes Klient-Zertifikat </a:t>
            </a:r>
            <a:r>
              <a:rPr lang="de-DE" sz="1512" dirty="0">
                <a:cs typeface="Times New Roman" pitchFamily="18" charset="0"/>
              </a:rPr>
              <a:t>von der Telekom erhalten hat, kann sie die Internet Schnittstelle für die Alarmierung einsetzten. Die Informationen über den Alarm werden in Form eines JSON-Formats an den </a:t>
            </a:r>
            <a:r>
              <a:rPr lang="de-DE" sz="1512" dirty="0" err="1">
                <a:cs typeface="Times New Roman" pitchFamily="18" charset="0"/>
              </a:rPr>
              <a:t>AlarmRuf</a:t>
            </a:r>
            <a:r>
              <a:rPr lang="de-DE" sz="1512" dirty="0">
                <a:cs typeface="Times New Roman" pitchFamily="18" charset="0"/>
              </a:rPr>
              <a:t> geschickt. </a:t>
            </a:r>
          </a:p>
          <a:p>
            <a:pPr defTabSz="864017" eaLnBrk="0" fontAlgn="base" hangingPunct="0">
              <a:spcBef>
                <a:spcPts val="567"/>
              </a:spcBef>
              <a:spcAft>
                <a:spcPts val="567"/>
              </a:spcAft>
            </a:pPr>
            <a:r>
              <a:rPr lang="de-DE" sz="1512" dirty="0">
                <a:cs typeface="Times New Roman" pitchFamily="18" charset="0"/>
              </a:rPr>
              <a:t>Die </a:t>
            </a:r>
            <a:r>
              <a:rPr lang="de-DE" sz="1512" b="1" dirty="0">
                <a:latin typeface="+mj-lt"/>
                <a:cs typeface="Times New Roman" pitchFamily="18" charset="0"/>
              </a:rPr>
              <a:t>Anwendung prüft die Auslöseberechtigung</a:t>
            </a:r>
            <a:r>
              <a:rPr lang="de-DE" sz="1512" dirty="0">
                <a:latin typeface="+mj-lt"/>
                <a:cs typeface="Times New Roman" pitchFamily="18" charset="0"/>
              </a:rPr>
              <a:t>. </a:t>
            </a:r>
          </a:p>
          <a:p>
            <a:pPr defTabSz="864017" eaLnBrk="0" fontAlgn="base" hangingPunct="0">
              <a:spcBef>
                <a:spcPts val="567"/>
              </a:spcBef>
              <a:spcAft>
                <a:spcPts val="567"/>
              </a:spcAft>
            </a:pPr>
            <a:r>
              <a:rPr lang="de-DE" sz="1512" dirty="0">
                <a:cs typeface="Times New Roman" pitchFamily="18" charset="0"/>
              </a:rPr>
              <a:t>Nach erfolgreicher </a:t>
            </a:r>
            <a:r>
              <a:rPr lang="de-DE" sz="1512" dirty="0">
                <a:latin typeface="+mj-lt"/>
                <a:cs typeface="Times New Roman" pitchFamily="18" charset="0"/>
              </a:rPr>
              <a:t>Prüfung</a:t>
            </a:r>
            <a:r>
              <a:rPr lang="de-DE" sz="1512" b="1" dirty="0">
                <a:cs typeface="Times New Roman" pitchFamily="18" charset="0"/>
              </a:rPr>
              <a:t> </a:t>
            </a:r>
            <a:r>
              <a:rPr lang="de-DE" sz="1512" dirty="0">
                <a:cs typeface="Times New Roman" pitchFamily="18" charset="0"/>
              </a:rPr>
              <a:t>wird die Alarmierung der Einsatzkräfte ausgelöst.</a:t>
            </a:r>
          </a:p>
        </p:txBody>
      </p:sp>
    </p:spTree>
    <p:extLst>
      <p:ext uri="{BB962C8B-B14F-4D97-AF65-F5344CB8AC3E}">
        <p14:creationId xmlns:p14="http://schemas.microsoft.com/office/powerpoint/2010/main" val="11404878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YwJkDGTHG0KeJRi4aa_0I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YwJkDGTHG0KeJRi4aa_0I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YwJkDGTHG0KeJRi4aa_0I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YwJkDGTHG0KeJRi4aa_0I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YwJkDGTHG0KeJRi4aa_0IQ"/>
</p:tagLst>
</file>

<file path=ppt/theme/theme1.xml><?xml version="1.0" encoding="utf-8"?>
<a:theme xmlns:a="http://schemas.openxmlformats.org/drawingml/2006/main" name="Telekom 2020 DE">
  <a:themeElements>
    <a:clrScheme name="Telekom Liquid Master">
      <a:dk1>
        <a:sysClr val="windowText" lastClr="000000"/>
      </a:dk1>
      <a:lt1>
        <a:sysClr val="window" lastClr="FFFFFF"/>
      </a:lt1>
      <a:dk2>
        <a:srgbClr val="E20074"/>
      </a:dk2>
      <a:lt2>
        <a:srgbClr val="A3A3A3"/>
      </a:lt2>
      <a:accent1>
        <a:srgbClr val="32B9AF"/>
      </a:accent1>
      <a:accent2>
        <a:srgbClr val="A4DEEE"/>
      </a:accent2>
      <a:accent3>
        <a:srgbClr val="ECCCBF"/>
      </a:accent3>
      <a:accent4>
        <a:srgbClr val="F0E68C"/>
      </a:accent4>
      <a:accent5>
        <a:srgbClr val="00A8E6"/>
      </a:accent5>
      <a:accent6>
        <a:srgbClr val="6E648C"/>
      </a:accent6>
      <a:hlink>
        <a:srgbClr val="00739F"/>
      </a:hlink>
      <a:folHlink>
        <a:srgbClr val="00739F"/>
      </a:folHlink>
    </a:clrScheme>
    <a:fontScheme name="Deutsche Telekom Liquid Master">
      <a:majorFont>
        <a:latin typeface="TeleNeo Office ExtraBold"/>
        <a:ea typeface=""/>
        <a:cs typeface=""/>
      </a:majorFont>
      <a:minorFont>
        <a:latin typeface="TeleNeo Offic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12700">
          <a:noFill/>
        </a:ln>
      </a:spPr>
      <a:bodyPr lIns="72000" tIns="72000" rIns="72000" bIns="72000" rtlCol="0" anchor="ctr"/>
      <a:lstStyle>
        <a:defPPr algn="ctr">
          <a:defRPr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marL="144000" indent="-144000" algn="l">
          <a:buClr>
            <a:schemeClr val="tx2"/>
          </a:buClr>
          <a:buSzPct val="100000"/>
          <a:buFont typeface="TeleNeo Office" panose="020B0504040202090203" pitchFamily="34" charset="0"/>
          <a:buChar char="•"/>
          <a:defRPr smtClean="0"/>
        </a:defPPr>
      </a:lstStyle>
    </a:txDef>
  </a:objectDefaults>
  <a:extraClrSchemeLst/>
  <a:custClrLst>
    <a:custClr name="Smaragd">
      <a:srgbClr val="078C82"/>
    </a:custClr>
    <a:custClr name="Ozean">
      <a:srgbClr val="5AB4C8"/>
    </a:custClr>
    <a:custClr name="Cappuccino">
      <a:srgbClr val="BD968C"/>
    </a:custClr>
    <a:custClr name="Curry">
      <a:srgbClr val="C8B45A"/>
    </a:custClr>
    <a:custClr name="Jeans">
      <a:srgbClr val="0478BE"/>
    </a:custClr>
    <a:custClr name="Aubergine">
      <a:srgbClr val="3C325A"/>
    </a:custClr>
    <a:custClr name="Leer">
      <a:srgbClr val="FFFFFF"/>
    </a:custClr>
    <a:custClr name="Leer">
      <a:srgbClr val="FFFFFF"/>
    </a:custClr>
    <a:custClr name="Leer">
      <a:srgbClr val="FFFFFF"/>
    </a:custClr>
    <a:custClr name="Leer">
      <a:srgbClr val="FFFFFF"/>
    </a:custClr>
    <a:custClr name="Mint">
      <a:srgbClr val="86CBC4"/>
    </a:custClr>
    <a:custClr name="Himmel">
      <a:srgbClr val="CBE8F4"/>
    </a:custClr>
    <a:custClr name="Pfirsich">
      <a:srgbClr val="FAE2D8"/>
    </a:custClr>
    <a:custClr name="Vanille">
      <a:srgbClr val="F5EBAF"/>
    </a:custClr>
    <a:custClr name="Azur">
      <a:srgbClr val="45C1F1"/>
    </a:custClr>
    <a:custClr name="Flieder">
      <a:srgbClr val="9C9BB9"/>
    </a:custClr>
    <a:custClr name="Leer">
      <a:srgbClr val="FFFFFF"/>
    </a:custClr>
    <a:custClr name="Leer">
      <a:srgbClr val="FFFFFF"/>
    </a:custClr>
    <a:custClr name="Leer">
      <a:srgbClr val="FFFFFF"/>
    </a:custClr>
    <a:custClr name="Leer">
      <a:srgbClr val="FFFFFF"/>
    </a:custClr>
    <a:custClr name="Grau 38">
      <a:srgbClr val="262626"/>
    </a:custClr>
    <a:custClr name="Grau 75">
      <a:srgbClr val="4B4B4B"/>
    </a:custClr>
    <a:custClr name="Grau 115">
      <a:srgbClr val="737373"/>
    </a:custClr>
    <a:custClr name="Grau 178">
      <a:srgbClr val="B2B2B2"/>
    </a:custClr>
    <a:custClr name="Grau 220">
      <a:srgbClr val="DCDCDC"/>
    </a:custClr>
    <a:custClr name="Leer">
      <a:srgbClr val="FFFFFF"/>
    </a:custClr>
    <a:custClr name="Leer">
      <a:srgbClr val="FFFFFF"/>
    </a:custClr>
    <a:custClr name="Rot">
      <a:srgbClr val="D90000"/>
    </a:custClr>
    <a:custClr name="Gelb">
      <a:srgbClr val="FECB00"/>
    </a:custClr>
    <a:custClr name="Grün">
      <a:srgbClr val="46A800"/>
    </a:custClr>
  </a:custClrLst>
  <a:extLst>
    <a:ext uri="{05A4C25C-085E-4340-85A3-A5531E510DB2}">
      <thm15:themeFamily xmlns:thm15="http://schemas.microsoft.com/office/thememl/2012/main" name="Präsentation3" id="{29E9177C-1AFC-41B5-A9A0-2C78E40EC98F}" vid="{A6CE1860-2D83-4068-9CB2-17D6533844E2}"/>
    </a:ext>
  </a:extLst>
</a:theme>
</file>

<file path=ppt/theme/theme2.xml><?xml version="1.0" encoding="utf-8"?>
<a:theme xmlns:a="http://schemas.openxmlformats.org/drawingml/2006/main" name="Office">
  <a:themeElements>
    <a:clrScheme name="Telekom Liquid Master">
      <a:dk1>
        <a:sysClr val="windowText" lastClr="000000"/>
      </a:dk1>
      <a:lt1>
        <a:sysClr val="window" lastClr="FFFFFF"/>
      </a:lt1>
      <a:dk2>
        <a:srgbClr val="E20074"/>
      </a:dk2>
      <a:lt2>
        <a:srgbClr val="A3A3A3"/>
      </a:lt2>
      <a:accent1>
        <a:srgbClr val="32B9AF"/>
      </a:accent1>
      <a:accent2>
        <a:srgbClr val="A4DEEE"/>
      </a:accent2>
      <a:accent3>
        <a:srgbClr val="ECCCBF"/>
      </a:accent3>
      <a:accent4>
        <a:srgbClr val="F0E68C"/>
      </a:accent4>
      <a:accent5>
        <a:srgbClr val="00A8E6"/>
      </a:accent5>
      <a:accent6>
        <a:srgbClr val="6E648C"/>
      </a:accent6>
      <a:hlink>
        <a:srgbClr val="00739F"/>
      </a:hlink>
      <a:folHlink>
        <a:srgbClr val="00739F"/>
      </a:folHlink>
    </a:clrScheme>
    <a:fontScheme name="Deutsche Telekom Liquid Master">
      <a:majorFont>
        <a:latin typeface="TeleNeo Office ExtraBold"/>
        <a:ea typeface=""/>
        <a:cs typeface=""/>
      </a:majorFont>
      <a:minorFont>
        <a:latin typeface="TeleNeo Offic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lIns="0" tIns="0" rIns="0" bIns="0" rtlCol="0" anchor="ctr"/>
      <a:lstStyle>
        <a:defPPr algn="ctr">
          <a:defRPr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marL="144000" indent="-144000" algn="l">
          <a:buClr>
            <a:schemeClr val="tx2"/>
          </a:buClr>
          <a:buSzPct val="100000"/>
          <a:buFont typeface="TeleNeo Office" panose="020B0504040202090203" pitchFamily="34" charset="0"/>
          <a:buChar char="•"/>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Telekom Liquid Master">
      <a:dk1>
        <a:sysClr val="windowText" lastClr="000000"/>
      </a:dk1>
      <a:lt1>
        <a:sysClr val="window" lastClr="FFFFFF"/>
      </a:lt1>
      <a:dk2>
        <a:srgbClr val="E20074"/>
      </a:dk2>
      <a:lt2>
        <a:srgbClr val="A3A3A3"/>
      </a:lt2>
      <a:accent1>
        <a:srgbClr val="32B9AF"/>
      </a:accent1>
      <a:accent2>
        <a:srgbClr val="A4DEEE"/>
      </a:accent2>
      <a:accent3>
        <a:srgbClr val="ECCCBF"/>
      </a:accent3>
      <a:accent4>
        <a:srgbClr val="F0E68C"/>
      </a:accent4>
      <a:accent5>
        <a:srgbClr val="00A8E6"/>
      </a:accent5>
      <a:accent6>
        <a:srgbClr val="6E648C"/>
      </a:accent6>
      <a:hlink>
        <a:srgbClr val="00739F"/>
      </a:hlink>
      <a:folHlink>
        <a:srgbClr val="00739F"/>
      </a:folHlink>
    </a:clrScheme>
    <a:fontScheme name="Deutsche Telekom Liquid Master">
      <a:majorFont>
        <a:latin typeface="TeleNeo Office ExtraBold"/>
        <a:ea typeface=""/>
        <a:cs typeface=""/>
      </a:majorFont>
      <a:minorFont>
        <a:latin typeface="TeleNeo Offic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lIns="0" tIns="0" rIns="0" bIns="0" rtlCol="0" anchor="ctr"/>
      <a:lstStyle>
        <a:defPPr algn="ctr">
          <a:defRPr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marL="144000" indent="-144000" algn="l">
          <a:buClr>
            <a:schemeClr val="tx2"/>
          </a:buClr>
          <a:buSzPct val="100000"/>
          <a:buFont typeface="TeleNeo Office" panose="020B0504040202090203" pitchFamily="34" charset="0"/>
          <a:buChar char="•"/>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F1B1CC657658D646BB6EB2FF7034CC42" ma:contentTypeVersion="8" ma:contentTypeDescription="Ein neues Dokument erstellen." ma:contentTypeScope="" ma:versionID="e1370291e49912488fa960983e0033dd">
  <xsd:schema xmlns:xsd="http://www.w3.org/2001/XMLSchema" xmlns:xs="http://www.w3.org/2001/XMLSchema" xmlns:p="http://schemas.microsoft.com/office/2006/metadata/properties" xmlns:ns2="cbd61123-b473-46bb-9246-a4b4eb9f5cf1" targetNamespace="http://schemas.microsoft.com/office/2006/metadata/properties" ma:root="true" ma:fieldsID="1a53f6d6f73541486c0ae3dcf2ab1f61" ns2:_="">
    <xsd:import namespace="cbd61123-b473-46bb-9246-a4b4eb9f5cf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d61123-b473-46bb-9246-a4b4eb9f5c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C65DFB4-D360-4A7F-BE7F-5696F0AA23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bd61123-b473-46bb-9246-a4b4eb9f5c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E6CAA0B-1927-48F2-95AC-6D77670F2B4B}">
  <ds:schemaRefs>
    <ds:schemaRef ds:uri="http://schemas.microsoft.com/sharepoint/v3/contenttype/forms"/>
  </ds:schemaRefs>
</ds:datastoreItem>
</file>

<file path=customXml/itemProps3.xml><?xml version="1.0" encoding="utf-8"?>
<ds:datastoreItem xmlns:ds="http://schemas.openxmlformats.org/officeDocument/2006/customXml" ds:itemID="{775993BD-6241-4F53-9BB4-47B74FE44C67}">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Telekom 2020 DE</Template>
  <TotalTime>0</TotalTime>
  <Words>1975</Words>
  <Application>Microsoft Office PowerPoint</Application>
  <PresentationFormat>Breitbild</PresentationFormat>
  <Paragraphs>307</Paragraphs>
  <Slides>15</Slides>
  <Notes>0</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15</vt:i4>
      </vt:variant>
    </vt:vector>
  </HeadingPairs>
  <TitlesOfParts>
    <vt:vector size="27" baseType="lpstr">
      <vt:lpstr>Times New Roman</vt:lpstr>
      <vt:lpstr>Calibri</vt:lpstr>
      <vt:lpstr>TeleGrotesk Headline Ultra</vt:lpstr>
      <vt:lpstr>Webdings</vt:lpstr>
      <vt:lpstr>TeleNeo Office ExtraBold</vt:lpstr>
      <vt:lpstr>Aptos</vt:lpstr>
      <vt:lpstr>MS PGothic</vt:lpstr>
      <vt:lpstr>Wingdings</vt:lpstr>
      <vt:lpstr>Tele-GroteskFet</vt:lpstr>
      <vt:lpstr>Arial</vt:lpstr>
      <vt:lpstr>TeleNeo Office</vt:lpstr>
      <vt:lpstr>Telekom 2020 DE</vt:lpstr>
      <vt:lpstr>AlarmRuf Das innovative Alarmsystem  für Mobilfunk- und Festnetz</vt:lpstr>
      <vt:lpstr>AlarmRuf Geschulte Ansprechpartner inklusive</vt:lpstr>
      <vt:lpstr>Inhaltsverzeichnis</vt:lpstr>
      <vt:lpstr>Der AlarmRuf Kurz und knapp</vt:lpstr>
      <vt:lpstr>Der AlarmRuf Kurz und knapp</vt:lpstr>
      <vt:lpstr>Der AlarmRuf Entscheid Vorteile</vt:lpstr>
      <vt:lpstr>Die Alarmierung Durch ein Mitglied der Alarmgruppe</vt:lpstr>
      <vt:lpstr>Die Alarmierung Durch eine Leitstelle</vt:lpstr>
      <vt:lpstr>Die Alarmierung Durch eine Leitstelle</vt:lpstr>
      <vt:lpstr>Die Alarmierung AlarmRuf an die Einsatzkräfte</vt:lpstr>
      <vt:lpstr>Die Rückmeldung An Leistelle und Einsatzleiter</vt:lpstr>
      <vt:lpstr>Die Einrichtung und Steuerung Ganz einfach per Internet – selbst gemacht</vt:lpstr>
      <vt:lpstr>Die Datenpflege durch Einsatzkräfte Kein Problem</vt:lpstr>
      <vt:lpstr>Die Systemkomponenten Schneller Überblick</vt:lpstr>
      <vt:lpstr>Die Preise Alarmierend attraktiv</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 &amp; Paste Elemente – Master 2020</dc:title>
  <dc:subject/>
  <dc:creator>Microsoft Office User</dc:creator>
  <cp:keywords/>
  <dc:description>Optimiert für Office 365</dc:description>
  <cp:lastModifiedBy>Schäfer, Hubert</cp:lastModifiedBy>
  <cp:revision>261</cp:revision>
  <cp:lastPrinted>2020-08-27T09:01:38Z</cp:lastPrinted>
  <dcterms:created xsi:type="dcterms:W3CDTF">2020-09-14T12:47:49Z</dcterms:created>
  <dcterms:modified xsi:type="dcterms:W3CDTF">2025-01-16T08:53:26Z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0x010100F1B1CC657658D646BB6EB2FF7034CC42</vt:lpwstr>
  </property>
</Properties>
</file>